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72" r:id="rId6"/>
    <p:sldId id="263" r:id="rId7"/>
    <p:sldId id="265" r:id="rId8"/>
    <p:sldId id="275" r:id="rId9"/>
    <p:sldId id="286" r:id="rId10"/>
    <p:sldId id="28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6422" userDrawn="1">
          <p15:clr>
            <a:srgbClr val="A4A3A4"/>
          </p15:clr>
        </p15:guide>
        <p15:guide id="5" orient="horz" pos="1684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  <p15:guide id="7" pos="12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C5D"/>
    <a:srgbClr val="D88A9E"/>
    <a:srgbClr val="A1739D"/>
    <a:srgbClr val="68BAAA"/>
    <a:srgbClr val="F4A74A"/>
    <a:srgbClr val="D1758E"/>
    <a:srgbClr val="5F3158"/>
    <a:srgbClr val="774F71"/>
    <a:srgbClr val="F7C17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3837" autoAdjust="0"/>
  </p:normalViewPr>
  <p:slideViewPr>
    <p:cSldViewPr snapToGrid="0" showGuides="1">
      <p:cViewPr varScale="1">
        <p:scale>
          <a:sx n="86" d="100"/>
          <a:sy n="86" d="100"/>
        </p:scale>
        <p:origin x="139" y="62"/>
      </p:cViewPr>
      <p:guideLst>
        <p:guide pos="6422"/>
        <p:guide orient="horz" pos="1684"/>
        <p:guide orient="horz" pos="3906"/>
        <p:guide pos="12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7387C-0F71-47AA-8625-78B4CEAC1B41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49A1-6881-4E18-9118-9CA8B63513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9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0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5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6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7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3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7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8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89" userDrawn="1">
          <p15:clr>
            <a:srgbClr val="FBAE40"/>
          </p15:clr>
        </p15:guide>
        <p15:guide id="4" pos="7491" userDrawn="1">
          <p15:clr>
            <a:srgbClr val="FBAE40"/>
          </p15:clr>
        </p15:guide>
        <p15:guide id="5" orient="horz" pos="413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8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8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637E6-C72E-4811-A999-7E3B3249467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9BEF3-C642-43F7-A951-ECBD4B38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98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64431" y="2517469"/>
            <a:ext cx="60326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tx1">
                    <a:lumMod val="50000"/>
                  </a:schemeClr>
                </a:solidFill>
                <a:latin typeface="+mj-lt"/>
                <a:ea typeface="方正清刻本悦宋简体" panose="02000000000000000000" pitchFamily="2" charset="-122"/>
              </a:rPr>
              <a:t>Bit Creep</a:t>
            </a:r>
            <a:endParaRPr lang="zh-CN" altLang="en-US" sz="11500" dirty="0">
              <a:solidFill>
                <a:schemeClr val="tx1">
                  <a:lumMod val="50000"/>
                </a:schemeClr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2963148"/>
            <a:ext cx="5281605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243383" y="4056352"/>
            <a:ext cx="544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字节跳动</a:t>
            </a:r>
            <a:r>
              <a:rPr lang="en-US" altLang="zh-CN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安卓开发实训</a:t>
            </a:r>
            <a:r>
              <a:rPr lang="en-US" altLang="zh-CN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3600" dirty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7921146" y="296314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201024" y="5068307"/>
            <a:ext cx="1395413" cy="517725"/>
            <a:chOff x="8201024" y="5068307"/>
            <a:chExt cx="1395413" cy="517725"/>
          </a:xfrm>
        </p:grpSpPr>
        <p:sp>
          <p:nvSpPr>
            <p:cNvPr id="50" name="矩形: 圆角 49"/>
            <p:cNvSpPr/>
            <p:nvPr/>
          </p:nvSpPr>
          <p:spPr>
            <a:xfrm>
              <a:off x="8201024" y="5068307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55792" y="5127114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第五组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07978" y="5068306"/>
            <a:ext cx="1395413" cy="517725"/>
            <a:chOff x="6707978" y="5068306"/>
            <a:chExt cx="1395413" cy="517725"/>
          </a:xfrm>
        </p:grpSpPr>
        <p:sp>
          <p:nvSpPr>
            <p:cNvPr id="52" name="矩形: 圆角 51"/>
            <p:cNvSpPr/>
            <p:nvPr/>
          </p:nvSpPr>
          <p:spPr>
            <a:xfrm>
              <a:off x="6707978" y="5068306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62746" y="5127113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胡昊源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14932" y="5067923"/>
            <a:ext cx="1395413" cy="517725"/>
            <a:chOff x="5214932" y="5067923"/>
            <a:chExt cx="1395413" cy="517725"/>
          </a:xfrm>
        </p:grpSpPr>
        <p:sp>
          <p:nvSpPr>
            <p:cNvPr id="54" name="矩形: 圆角 53"/>
            <p:cNvSpPr/>
            <p:nvPr/>
          </p:nvSpPr>
          <p:spPr>
            <a:xfrm>
              <a:off x="5214932" y="5067923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81605" y="5167936"/>
              <a:ext cx="1285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ea typeface="+mj-ea"/>
                </a:rPr>
                <a:t>2021.5.9</a:t>
              </a:r>
              <a:endParaRPr lang="zh-CN" altLang="en-US" sz="1600" dirty="0">
                <a:solidFill>
                  <a:schemeClr val="bg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234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0497" y="2824601"/>
            <a:ext cx="420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50000"/>
                  </a:schemeClr>
                </a:solidFill>
                <a:latin typeface="+mj-lt"/>
                <a:ea typeface="方正清刻本悦宋简体" panose="02000000000000000000" pitchFamily="2" charset="-122"/>
              </a:rPr>
              <a:t>感谢聆听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2963148"/>
            <a:ext cx="6039098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243383" y="4056352"/>
            <a:ext cx="544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字节跳动</a:t>
            </a:r>
            <a:r>
              <a:rPr lang="en-US" altLang="zh-CN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安卓开发实训</a:t>
            </a:r>
            <a:r>
              <a:rPr lang="en-US" altLang="zh-CN" sz="36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sz="3600" dirty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6898280" y="292199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214932" y="5067923"/>
            <a:ext cx="4381505" cy="518109"/>
            <a:chOff x="5186356" y="5067923"/>
            <a:chExt cx="4381505" cy="518109"/>
          </a:xfrm>
        </p:grpSpPr>
        <p:sp>
          <p:nvSpPr>
            <p:cNvPr id="50" name="矩形: 圆角 49"/>
            <p:cNvSpPr/>
            <p:nvPr/>
          </p:nvSpPr>
          <p:spPr>
            <a:xfrm>
              <a:off x="8172448" y="5068307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27216" y="5127114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第五组</a:t>
              </a: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6679402" y="5068306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34170" y="5127113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胡昊源</a:t>
              </a: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5186356" y="5067923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53029" y="5167936"/>
              <a:ext cx="1285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ea typeface="+mj-ea"/>
                </a:rPr>
                <a:t>2021.5.9</a:t>
              </a:r>
              <a:endParaRPr lang="zh-CN" altLang="en-US" sz="1600" dirty="0">
                <a:solidFill>
                  <a:schemeClr val="bg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8" name="矩形 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243760" y="1913357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7C17F"/>
                </a:solidFill>
                <a:latin typeface="+mj-ea"/>
                <a:ea typeface="+mj-ea"/>
              </a:rPr>
              <a:t>成员简介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86439" y="2281674"/>
            <a:ext cx="3845316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小组成员、项目分工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249678" y="3239849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D1758E"/>
                </a:solidFill>
                <a:latin typeface="+mj-ea"/>
                <a:ea typeface="+mj-ea"/>
              </a:rPr>
              <a:t>项目介绍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786439" y="3608166"/>
            <a:ext cx="3851233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功能介绍、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UI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简介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255596" y="4566341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8F608A"/>
                </a:solidFill>
                <a:latin typeface="+mj-ea"/>
              </a:rPr>
              <a:t>应用演示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786439" y="4934658"/>
            <a:ext cx="385715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演示视频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757400" y="3254408"/>
            <a:ext cx="773643" cy="773645"/>
            <a:chOff x="9757400" y="2810523"/>
            <a:chExt cx="773643" cy="773645"/>
          </a:xfrm>
        </p:grpSpPr>
        <p:sp>
          <p:nvSpPr>
            <p:cNvPr id="60" name="泪滴形 59"/>
            <p:cNvSpPr/>
            <p:nvPr/>
          </p:nvSpPr>
          <p:spPr>
            <a:xfrm>
              <a:off x="9757400" y="2810523"/>
              <a:ext cx="773643" cy="77364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/>
            <a:srcRect r="15712" b="16961"/>
            <a:stretch>
              <a:fillRect/>
            </a:stretch>
          </p:blipFill>
          <p:spPr>
            <a:xfrm>
              <a:off x="9827047" y="2834919"/>
              <a:ext cx="703996" cy="749249"/>
            </a:xfrm>
            <a:custGeom>
              <a:avLst/>
              <a:gdLst>
                <a:gd name="connsiteX0" fmla="*/ 185946 w 703996"/>
                <a:gd name="connsiteY0" fmla="*/ 0 h 749249"/>
                <a:gd name="connsiteX1" fmla="*/ 703996 w 703996"/>
                <a:gd name="connsiteY1" fmla="*/ 0 h 749249"/>
                <a:gd name="connsiteX2" fmla="*/ 703996 w 703996"/>
                <a:gd name="connsiteY2" fmla="*/ 362427 h 749249"/>
                <a:gd name="connsiteX3" fmla="*/ 317174 w 703996"/>
                <a:gd name="connsiteY3" fmla="*/ 749249 h 749249"/>
                <a:gd name="connsiteX4" fmla="*/ 43650 w 703996"/>
                <a:gd name="connsiteY4" fmla="*/ 635952 h 749249"/>
                <a:gd name="connsiteX5" fmla="*/ 0 w 703996"/>
                <a:gd name="connsiteY5" fmla="*/ 583048 h 749249"/>
                <a:gd name="connsiteX6" fmla="*/ 0 w 703996"/>
                <a:gd name="connsiteY6" fmla="*/ 141808 h 749249"/>
                <a:gd name="connsiteX7" fmla="*/ 43651 w 703996"/>
                <a:gd name="connsiteY7" fmla="*/ 88903 h 749249"/>
                <a:gd name="connsiteX8" fmla="*/ 166606 w 703996"/>
                <a:gd name="connsiteY8" fmla="*/ 6004 h 74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3996" h="749249">
                  <a:moveTo>
                    <a:pt x="185946" y="0"/>
                  </a:moveTo>
                  <a:lnTo>
                    <a:pt x="703996" y="0"/>
                  </a:lnTo>
                  <a:lnTo>
                    <a:pt x="703996" y="362427"/>
                  </a:lnTo>
                  <a:cubicBezTo>
                    <a:pt x="703996" y="576063"/>
                    <a:pt x="530810" y="749249"/>
                    <a:pt x="317174" y="749249"/>
                  </a:cubicBezTo>
                  <a:cubicBezTo>
                    <a:pt x="210356" y="749249"/>
                    <a:pt x="113651" y="705953"/>
                    <a:pt x="43650" y="635952"/>
                  </a:cubicBezTo>
                  <a:lnTo>
                    <a:pt x="0" y="583048"/>
                  </a:lnTo>
                  <a:lnTo>
                    <a:pt x="0" y="141808"/>
                  </a:lnTo>
                  <a:lnTo>
                    <a:pt x="43651" y="88903"/>
                  </a:lnTo>
                  <a:cubicBezTo>
                    <a:pt x="78651" y="53902"/>
                    <a:pt x="120328" y="25578"/>
                    <a:pt x="166606" y="6004"/>
                  </a:cubicBezTo>
                  <a:close/>
                </a:path>
              </a:pathLst>
            </a:custGeom>
          </p:spPr>
        </p:pic>
      </p:grpSp>
      <p:grpSp>
        <p:nvGrpSpPr>
          <p:cNvPr id="12" name="组合 11"/>
          <p:cNvGrpSpPr/>
          <p:nvPr/>
        </p:nvGrpSpPr>
        <p:grpSpPr>
          <a:xfrm>
            <a:off x="9763318" y="4551871"/>
            <a:ext cx="773643" cy="773645"/>
            <a:chOff x="9763318" y="4107986"/>
            <a:chExt cx="773643" cy="773645"/>
          </a:xfrm>
        </p:grpSpPr>
        <p:sp>
          <p:nvSpPr>
            <p:cNvPr id="63" name="泪滴形 62"/>
            <p:cNvSpPr/>
            <p:nvPr/>
          </p:nvSpPr>
          <p:spPr>
            <a:xfrm>
              <a:off x="9763318" y="4107986"/>
              <a:ext cx="773643" cy="773643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/>
            <a:srcRect r="14746" b="21894"/>
            <a:stretch>
              <a:fillRect/>
            </a:stretch>
          </p:blipFill>
          <p:spPr>
            <a:xfrm>
              <a:off x="9830095" y="4176890"/>
              <a:ext cx="706866" cy="704741"/>
            </a:xfrm>
            <a:custGeom>
              <a:avLst/>
              <a:gdLst>
                <a:gd name="connsiteX0" fmla="*/ 100327 w 706866"/>
                <a:gd name="connsiteY0" fmla="*/ 0 h 704741"/>
                <a:gd name="connsiteX1" fmla="*/ 706866 w 706866"/>
                <a:gd name="connsiteY1" fmla="*/ 0 h 704741"/>
                <a:gd name="connsiteX2" fmla="*/ 706866 w 706866"/>
                <a:gd name="connsiteY2" fmla="*/ 317919 h 704741"/>
                <a:gd name="connsiteX3" fmla="*/ 320044 w 706866"/>
                <a:gd name="connsiteY3" fmla="*/ 704741 h 704741"/>
                <a:gd name="connsiteX4" fmla="*/ 46520 w 706866"/>
                <a:gd name="connsiteY4" fmla="*/ 591444 h 704741"/>
                <a:gd name="connsiteX5" fmla="*/ 0 w 706866"/>
                <a:gd name="connsiteY5" fmla="*/ 535062 h 704741"/>
                <a:gd name="connsiteX6" fmla="*/ 0 w 706866"/>
                <a:gd name="connsiteY6" fmla="*/ 100778 h 704741"/>
                <a:gd name="connsiteX7" fmla="*/ 46521 w 706866"/>
                <a:gd name="connsiteY7" fmla="*/ 44395 h 70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6866" h="704741">
                  <a:moveTo>
                    <a:pt x="100327" y="0"/>
                  </a:moveTo>
                  <a:lnTo>
                    <a:pt x="706866" y="0"/>
                  </a:lnTo>
                  <a:lnTo>
                    <a:pt x="706866" y="317919"/>
                  </a:lnTo>
                  <a:cubicBezTo>
                    <a:pt x="706866" y="531555"/>
                    <a:pt x="533680" y="704741"/>
                    <a:pt x="320044" y="704741"/>
                  </a:cubicBezTo>
                  <a:cubicBezTo>
                    <a:pt x="213226" y="704741"/>
                    <a:pt x="116521" y="661445"/>
                    <a:pt x="46520" y="591444"/>
                  </a:cubicBezTo>
                  <a:lnTo>
                    <a:pt x="0" y="535062"/>
                  </a:lnTo>
                  <a:lnTo>
                    <a:pt x="0" y="100778"/>
                  </a:lnTo>
                  <a:lnTo>
                    <a:pt x="46521" y="44395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/>
        </p:nvGrpSpPr>
        <p:grpSpPr>
          <a:xfrm>
            <a:off x="9751482" y="1956945"/>
            <a:ext cx="773643" cy="773644"/>
            <a:chOff x="9751482" y="1513060"/>
            <a:chExt cx="773643" cy="773644"/>
          </a:xfrm>
        </p:grpSpPr>
        <p:sp>
          <p:nvSpPr>
            <p:cNvPr id="69" name="泪滴形 68"/>
            <p:cNvSpPr/>
            <p:nvPr/>
          </p:nvSpPr>
          <p:spPr>
            <a:xfrm>
              <a:off x="9751482" y="1513060"/>
              <a:ext cx="773643" cy="773643"/>
            </a:xfrm>
            <a:prstGeom prst="teardrop">
              <a:avLst/>
            </a:prstGeom>
            <a:solidFill>
              <a:srgbClr val="F7C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/>
            <a:srcRect t="423" r="18214" b="18231"/>
            <a:stretch>
              <a:fillRect/>
            </a:stretch>
          </p:blipFill>
          <p:spPr>
            <a:xfrm>
              <a:off x="9926789" y="1513060"/>
              <a:ext cx="598336" cy="773644"/>
            </a:xfrm>
            <a:custGeom>
              <a:avLst/>
              <a:gdLst>
                <a:gd name="connsiteX0" fmla="*/ 211515 w 598336"/>
                <a:gd name="connsiteY0" fmla="*/ 0 h 773644"/>
                <a:gd name="connsiteX1" fmla="*/ 598336 w 598336"/>
                <a:gd name="connsiteY1" fmla="*/ 0 h 773644"/>
                <a:gd name="connsiteX2" fmla="*/ 598336 w 598336"/>
                <a:gd name="connsiteY2" fmla="*/ 386822 h 773644"/>
                <a:gd name="connsiteX3" fmla="*/ 211514 w 598336"/>
                <a:gd name="connsiteY3" fmla="*/ 773644 h 773644"/>
                <a:gd name="connsiteX4" fmla="*/ 60945 w 598336"/>
                <a:gd name="connsiteY4" fmla="*/ 743246 h 773644"/>
                <a:gd name="connsiteX5" fmla="*/ 0 w 598336"/>
                <a:gd name="connsiteY5" fmla="*/ 710166 h 773644"/>
                <a:gd name="connsiteX6" fmla="*/ 0 w 598336"/>
                <a:gd name="connsiteY6" fmla="*/ 63479 h 773644"/>
                <a:gd name="connsiteX7" fmla="*/ 60946 w 598336"/>
                <a:gd name="connsiteY7" fmla="*/ 30398 h 773644"/>
                <a:gd name="connsiteX8" fmla="*/ 211515 w 598336"/>
                <a:gd name="connsiteY8" fmla="*/ 0 h 77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336" h="773644">
                  <a:moveTo>
                    <a:pt x="211515" y="0"/>
                  </a:moveTo>
                  <a:lnTo>
                    <a:pt x="598336" y="0"/>
                  </a:lnTo>
                  <a:lnTo>
                    <a:pt x="598336" y="386822"/>
                  </a:lnTo>
                  <a:cubicBezTo>
                    <a:pt x="598336" y="600458"/>
                    <a:pt x="425150" y="773644"/>
                    <a:pt x="211514" y="773644"/>
                  </a:cubicBezTo>
                  <a:cubicBezTo>
                    <a:pt x="158105" y="773644"/>
                    <a:pt x="107224" y="762820"/>
                    <a:pt x="60945" y="743246"/>
                  </a:cubicBezTo>
                  <a:lnTo>
                    <a:pt x="0" y="710166"/>
                  </a:lnTo>
                  <a:lnTo>
                    <a:pt x="0" y="63479"/>
                  </a:lnTo>
                  <a:lnTo>
                    <a:pt x="60946" y="30398"/>
                  </a:lnTo>
                  <a:cubicBezTo>
                    <a:pt x="107225" y="10824"/>
                    <a:pt x="158106" y="0"/>
                    <a:pt x="211515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9170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6" grpId="0"/>
      <p:bldP spid="37" grpId="0"/>
      <p:bldP spid="42" grpId="0"/>
      <p:bldP spid="43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484967" y="2015595"/>
            <a:ext cx="3011708" cy="3011708"/>
            <a:chOff x="7252153" y="1211942"/>
            <a:chExt cx="3272972" cy="327297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8" t="409" r="22537" b="409"/>
            <a:stretch>
              <a:fillRect/>
            </a:stretch>
          </p:blipFill>
          <p:spPr>
            <a:xfrm>
              <a:off x="7252153" y="1211942"/>
              <a:ext cx="3272972" cy="3272972"/>
            </a:xfrm>
            <a:custGeom>
              <a:avLst/>
              <a:gdLst>
                <a:gd name="connsiteX0" fmla="*/ 1636486 w 3272972"/>
                <a:gd name="connsiteY0" fmla="*/ 0 h 3272972"/>
                <a:gd name="connsiteX1" fmla="*/ 3272972 w 3272972"/>
                <a:gd name="connsiteY1" fmla="*/ 0 h 3272972"/>
                <a:gd name="connsiteX2" fmla="*/ 3272972 w 3272972"/>
                <a:gd name="connsiteY2" fmla="*/ 1636486 h 3272972"/>
                <a:gd name="connsiteX3" fmla="*/ 1636486 w 3272972"/>
                <a:gd name="connsiteY3" fmla="*/ 3272972 h 3272972"/>
                <a:gd name="connsiteX4" fmla="*/ 0 w 3272972"/>
                <a:gd name="connsiteY4" fmla="*/ 1636486 h 3272972"/>
                <a:gd name="connsiteX5" fmla="*/ 1636486 w 3272972"/>
                <a:gd name="connsiteY5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2972" h="3272972">
                  <a:moveTo>
                    <a:pt x="1636486" y="0"/>
                  </a:moveTo>
                  <a:lnTo>
                    <a:pt x="3272972" y="0"/>
                  </a:lnTo>
                  <a:lnTo>
                    <a:pt x="3272972" y="1636486"/>
                  </a:lnTo>
                  <a:cubicBezTo>
                    <a:pt x="3272972" y="2540292"/>
                    <a:pt x="2540292" y="3272972"/>
                    <a:pt x="1636486" y="3272972"/>
                  </a:cubicBezTo>
                  <a:cubicBezTo>
                    <a:pt x="732680" y="3272972"/>
                    <a:pt x="0" y="2540292"/>
                    <a:pt x="0" y="1636486"/>
                  </a:cubicBezTo>
                  <a:cubicBezTo>
                    <a:pt x="0" y="732680"/>
                    <a:pt x="732680" y="0"/>
                    <a:pt x="1636486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t="3467" r="16053" b="15923"/>
            <a:stretch>
              <a:fillRect/>
            </a:stretch>
          </p:blipFill>
          <p:spPr>
            <a:xfrm>
              <a:off x="8176023" y="1211942"/>
              <a:ext cx="2349102" cy="3272972"/>
            </a:xfrm>
            <a:custGeom>
              <a:avLst/>
              <a:gdLst>
                <a:gd name="connsiteX0" fmla="*/ 712616 w 2349102"/>
                <a:gd name="connsiteY0" fmla="*/ 0 h 3272972"/>
                <a:gd name="connsiteX1" fmla="*/ 2349102 w 2349102"/>
                <a:gd name="connsiteY1" fmla="*/ 0 h 3272972"/>
                <a:gd name="connsiteX2" fmla="*/ 2349102 w 2349102"/>
                <a:gd name="connsiteY2" fmla="*/ 1636486 h 3272972"/>
                <a:gd name="connsiteX3" fmla="*/ 712616 w 2349102"/>
                <a:gd name="connsiteY3" fmla="*/ 3272972 h 3272972"/>
                <a:gd name="connsiteX4" fmla="*/ 75622 w 2349102"/>
                <a:gd name="connsiteY4" fmla="*/ 3144369 h 3272972"/>
                <a:gd name="connsiteX5" fmla="*/ 0 w 2349102"/>
                <a:gd name="connsiteY5" fmla="*/ 3107940 h 3272972"/>
                <a:gd name="connsiteX6" fmla="*/ 0 w 2349102"/>
                <a:gd name="connsiteY6" fmla="*/ 165032 h 3272972"/>
                <a:gd name="connsiteX7" fmla="*/ 75622 w 2349102"/>
                <a:gd name="connsiteY7" fmla="*/ 128603 h 3272972"/>
                <a:gd name="connsiteX8" fmla="*/ 712616 w 2349102"/>
                <a:gd name="connsiteY8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102" h="3272972">
                  <a:moveTo>
                    <a:pt x="712616" y="0"/>
                  </a:moveTo>
                  <a:lnTo>
                    <a:pt x="2349102" y="0"/>
                  </a:lnTo>
                  <a:lnTo>
                    <a:pt x="2349102" y="1636486"/>
                  </a:lnTo>
                  <a:cubicBezTo>
                    <a:pt x="2349102" y="2540292"/>
                    <a:pt x="1616422" y="3272972"/>
                    <a:pt x="712616" y="3272972"/>
                  </a:cubicBezTo>
                  <a:cubicBezTo>
                    <a:pt x="486665" y="3272972"/>
                    <a:pt x="271408" y="3227180"/>
                    <a:pt x="75622" y="3144369"/>
                  </a:cubicBezTo>
                  <a:lnTo>
                    <a:pt x="0" y="3107940"/>
                  </a:lnTo>
                  <a:lnTo>
                    <a:pt x="0" y="165032"/>
                  </a:lnTo>
                  <a:lnTo>
                    <a:pt x="75622" y="128603"/>
                  </a:lnTo>
                  <a:cubicBezTo>
                    <a:pt x="271408" y="45793"/>
                    <a:pt x="486665" y="0"/>
                    <a:pt x="712616" y="0"/>
                  </a:cubicBezTo>
                  <a:close/>
                </a:path>
              </a:pathLst>
            </a:custGeom>
          </p:spPr>
        </p:pic>
      </p:grpSp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F7C17F"/>
                </a:solidFill>
                <a:latin typeface="+mj-ea"/>
                <a:ea typeface="+mj-ea"/>
              </a:rPr>
              <a:t>成员简介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小组成员、项目分工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1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986134" y="3297863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胡昊源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456354" y="3903045"/>
            <a:ext cx="2431189" cy="14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上海交通大学软件工程专业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软件系统方向大三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负责获取显示远端网络视频信息和图像信息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9255468" y="5671946"/>
            <a:ext cx="6937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25449" y="3288985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程可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31431" y="3894167"/>
            <a:ext cx="2431189" cy="118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上海交通大学软件工程专业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软件系统方向大三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负责实现视频播放相关功能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5781717" y="5680824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136288" y="3288985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蓝浩宁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606508" y="3894167"/>
            <a:ext cx="2431189" cy="14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上海交通大学软件工程专业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软件系统方向大三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负责实现图像和视频的拍摄上传相关功能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325722" y="5680824"/>
            <a:ext cx="6937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168370" y="438529"/>
            <a:ext cx="192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成员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847719" y="792539"/>
            <a:ext cx="249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Members &amp; Works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283434" y="1195133"/>
            <a:ext cx="1625132" cy="0"/>
            <a:chOff x="5512406" y="946363"/>
            <a:chExt cx="1625132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5BB2D6-41C5-4070-A42D-14E247C8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260" y="1856693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">
            <a:extLst>
              <a:ext uri="{FF2B5EF4-FFF2-40B4-BE49-F238E27FC236}">
                <a16:creationId xmlns:a16="http://schemas.microsoft.com/office/drawing/2014/main" id="{054532B0-B34E-4920-A7C0-D760EC12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19" y="1856693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381022-021A-4776-8081-61F8148FA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200" y="1856693"/>
            <a:ext cx="1249562" cy="12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325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8" grpId="0"/>
      <p:bldP spid="29" grpId="0"/>
      <p:bldP spid="47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2"/>
                </a:solidFill>
                <a:latin typeface="+mj-ea"/>
                <a:ea typeface="+mj-ea"/>
              </a:rPr>
              <a:t>项目介绍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功能介绍、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UI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简介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7" t="7954" r="6219" b="13887"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rcRect t="4895" r="27153" b="20930"/>
            <a:stretch>
              <a:fillRect/>
            </a:stretch>
          </p:blipFill>
          <p:spPr>
            <a:xfrm>
              <a:off x="9431535" y="2015595"/>
              <a:ext cx="2065141" cy="3011708"/>
            </a:xfrm>
            <a:custGeom>
              <a:avLst/>
              <a:gdLst>
                <a:gd name="connsiteX0" fmla="*/ 559287 w 2065141"/>
                <a:gd name="connsiteY0" fmla="*/ 0 h 3011708"/>
                <a:gd name="connsiteX1" fmla="*/ 2065141 w 2065141"/>
                <a:gd name="connsiteY1" fmla="*/ 0 h 3011708"/>
                <a:gd name="connsiteX2" fmla="*/ 2065141 w 2065141"/>
                <a:gd name="connsiteY2" fmla="*/ 1505854 h 3011708"/>
                <a:gd name="connsiteX3" fmla="*/ 559287 w 2065141"/>
                <a:gd name="connsiteY3" fmla="*/ 3011708 h 3011708"/>
                <a:gd name="connsiteX4" fmla="*/ 111492 w 2065141"/>
                <a:gd name="connsiteY4" fmla="*/ 2944008 h 3011708"/>
                <a:gd name="connsiteX5" fmla="*/ 0 w 2065141"/>
                <a:gd name="connsiteY5" fmla="*/ 2903201 h 3011708"/>
                <a:gd name="connsiteX6" fmla="*/ 0 w 2065141"/>
                <a:gd name="connsiteY6" fmla="*/ 108507 h 3011708"/>
                <a:gd name="connsiteX7" fmla="*/ 111492 w 2065141"/>
                <a:gd name="connsiteY7" fmla="*/ 67700 h 3011708"/>
                <a:gd name="connsiteX8" fmla="*/ 559287 w 206514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5141" h="3011708">
                  <a:moveTo>
                    <a:pt x="559287" y="0"/>
                  </a:moveTo>
                  <a:lnTo>
                    <a:pt x="2065141" y="0"/>
                  </a:lnTo>
                  <a:lnTo>
                    <a:pt x="2065141" y="1505854"/>
                  </a:lnTo>
                  <a:cubicBezTo>
                    <a:pt x="2065141" y="2337514"/>
                    <a:pt x="1390947" y="3011708"/>
                    <a:pt x="559287" y="3011708"/>
                  </a:cubicBezTo>
                  <a:cubicBezTo>
                    <a:pt x="403351" y="3011708"/>
                    <a:pt x="252950" y="2988006"/>
                    <a:pt x="111492" y="2944008"/>
                  </a:cubicBezTo>
                  <a:lnTo>
                    <a:pt x="0" y="2903201"/>
                  </a:lnTo>
                  <a:lnTo>
                    <a:pt x="0" y="108507"/>
                  </a:lnTo>
                  <a:lnTo>
                    <a:pt x="111492" y="67700"/>
                  </a:lnTo>
                  <a:cubicBezTo>
                    <a:pt x="252950" y="23702"/>
                    <a:pt x="403351" y="0"/>
                    <a:pt x="559287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172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32822" y="4306623"/>
            <a:ext cx="2431189" cy="11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Bit Creep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允许用户在应用内使用拍照与摄像功能，将文件内容存储至本地，同时提供预览功能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264109" y="5780342"/>
            <a:ext cx="69373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89857" y="3777078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观看视频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16718" y="4617519"/>
            <a:ext cx="2431189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Bit Creep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允许用户观看自己和其他用户上传的历史视频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9386322" y="5780342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510426" y="3786222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上传视频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073863" y="4626663"/>
            <a:ext cx="2431189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Bit Creep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允许用户上传视频，将你的日常点滴分享给朋友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897747" y="5789486"/>
            <a:ext cx="6937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638050" y="1521279"/>
            <a:ext cx="2017486" cy="2017486"/>
            <a:chOff x="711200" y="2162629"/>
            <a:chExt cx="1059542" cy="1059542"/>
          </a:xfrm>
        </p:grpSpPr>
        <p:sp>
          <p:nvSpPr>
            <p:cNvPr id="2" name="椭圆 1"/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rgbClr val="EDAC5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rgbClr val="EDAC5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rgbClr val="EDAC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rgbClr val="EDAC5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683344" y="1521279"/>
            <a:ext cx="2017486" cy="2017486"/>
            <a:chOff x="711200" y="2162629"/>
            <a:chExt cx="1059542" cy="1059542"/>
          </a:xfrm>
        </p:grpSpPr>
        <p:sp>
          <p:nvSpPr>
            <p:cNvPr id="45" name="椭圆 44"/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209790" y="1530423"/>
            <a:ext cx="2017486" cy="2017486"/>
            <a:chOff x="711200" y="2162629"/>
            <a:chExt cx="1059542" cy="1059542"/>
          </a:xfrm>
        </p:grpSpPr>
        <p:sp>
          <p:nvSpPr>
            <p:cNvPr id="40" name="椭圆 39"/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5205106" y="421697"/>
            <a:ext cx="192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功能介绍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227011" y="808807"/>
            <a:ext cx="173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Function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283434" y="1195133"/>
            <a:ext cx="1625132" cy="0"/>
            <a:chOff x="5512406" y="946363"/>
            <a:chExt cx="1625132" cy="0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iconfont-11258-5324398">
            <a:extLst>
              <a:ext uri="{FF2B5EF4-FFF2-40B4-BE49-F238E27FC236}">
                <a16:creationId xmlns:a16="http://schemas.microsoft.com/office/drawing/2014/main" id="{89A03FCB-A1EE-4F57-9B03-D246D349DAFC}"/>
              </a:ext>
            </a:extLst>
          </p:cNvPr>
          <p:cNvSpPr>
            <a:spLocks noChangeAspect="1"/>
          </p:cNvSpPr>
          <p:nvPr/>
        </p:nvSpPr>
        <p:spPr bwMode="auto">
          <a:xfrm>
            <a:off x="2341950" y="2281995"/>
            <a:ext cx="609685" cy="442155"/>
          </a:xfrm>
          <a:custGeom>
            <a:avLst/>
            <a:gdLst>
              <a:gd name="connsiteX0" fmla="*/ 207626 w 412276"/>
              <a:gd name="connsiteY0" fmla="*/ 111359 h 298990"/>
              <a:gd name="connsiteX1" fmla="*/ 151096 w 412276"/>
              <a:gd name="connsiteY1" fmla="*/ 167918 h 298990"/>
              <a:gd name="connsiteX2" fmla="*/ 207626 w 412276"/>
              <a:gd name="connsiteY2" fmla="*/ 224429 h 298990"/>
              <a:gd name="connsiteX3" fmla="*/ 264203 w 412276"/>
              <a:gd name="connsiteY3" fmla="*/ 167918 h 298990"/>
              <a:gd name="connsiteX4" fmla="*/ 207626 w 412276"/>
              <a:gd name="connsiteY4" fmla="*/ 111359 h 298990"/>
              <a:gd name="connsiteX5" fmla="*/ 207626 w 412276"/>
              <a:gd name="connsiteY5" fmla="*/ 93744 h 298990"/>
              <a:gd name="connsiteX6" fmla="*/ 281728 w 412276"/>
              <a:gd name="connsiteY6" fmla="*/ 167870 h 298990"/>
              <a:gd name="connsiteX7" fmla="*/ 207626 w 412276"/>
              <a:gd name="connsiteY7" fmla="*/ 241949 h 298990"/>
              <a:gd name="connsiteX8" fmla="*/ 133523 w 412276"/>
              <a:gd name="connsiteY8" fmla="*/ 167870 h 298990"/>
              <a:gd name="connsiteX9" fmla="*/ 207626 w 412276"/>
              <a:gd name="connsiteY9" fmla="*/ 93744 h 298990"/>
              <a:gd name="connsiteX10" fmla="*/ 166806 w 412276"/>
              <a:gd name="connsiteY10" fmla="*/ 26051 h 298990"/>
              <a:gd name="connsiteX11" fmla="*/ 128425 w 412276"/>
              <a:gd name="connsiteY11" fmla="*/ 72247 h 298990"/>
              <a:gd name="connsiteX12" fmla="*/ 109854 w 412276"/>
              <a:gd name="connsiteY12" fmla="*/ 81010 h 298990"/>
              <a:gd name="connsiteX13" fmla="*/ 26094 w 412276"/>
              <a:gd name="connsiteY13" fmla="*/ 81010 h 298990"/>
              <a:gd name="connsiteX14" fmla="*/ 26094 w 412276"/>
              <a:gd name="connsiteY14" fmla="*/ 272939 h 298990"/>
              <a:gd name="connsiteX15" fmla="*/ 386134 w 412276"/>
              <a:gd name="connsiteY15" fmla="*/ 272939 h 298990"/>
              <a:gd name="connsiteX16" fmla="*/ 386134 w 412276"/>
              <a:gd name="connsiteY16" fmla="*/ 81010 h 298990"/>
              <a:gd name="connsiteX17" fmla="*/ 307088 w 412276"/>
              <a:gd name="connsiteY17" fmla="*/ 81010 h 298990"/>
              <a:gd name="connsiteX18" fmla="*/ 289850 w 412276"/>
              <a:gd name="connsiteY18" fmla="*/ 73724 h 298990"/>
              <a:gd name="connsiteX19" fmla="*/ 243090 w 412276"/>
              <a:gd name="connsiteY19" fmla="*/ 26051 h 298990"/>
              <a:gd name="connsiteX20" fmla="*/ 165949 w 412276"/>
              <a:gd name="connsiteY20" fmla="*/ 0 h 298990"/>
              <a:gd name="connsiteX21" fmla="*/ 243994 w 412276"/>
              <a:gd name="connsiteY21" fmla="*/ 0 h 298990"/>
              <a:gd name="connsiteX22" fmla="*/ 261280 w 412276"/>
              <a:gd name="connsiteY22" fmla="*/ 7239 h 298990"/>
              <a:gd name="connsiteX23" fmla="*/ 307993 w 412276"/>
              <a:gd name="connsiteY23" fmla="*/ 54912 h 298990"/>
              <a:gd name="connsiteX24" fmla="*/ 388086 w 412276"/>
              <a:gd name="connsiteY24" fmla="*/ 54912 h 298990"/>
              <a:gd name="connsiteX25" fmla="*/ 412276 w 412276"/>
              <a:gd name="connsiteY25" fmla="*/ 79105 h 298990"/>
              <a:gd name="connsiteX26" fmla="*/ 412276 w 412276"/>
              <a:gd name="connsiteY26" fmla="*/ 274844 h 298990"/>
              <a:gd name="connsiteX27" fmla="*/ 388039 w 412276"/>
              <a:gd name="connsiteY27" fmla="*/ 298990 h 298990"/>
              <a:gd name="connsiteX28" fmla="*/ 24190 w 412276"/>
              <a:gd name="connsiteY28" fmla="*/ 298990 h 298990"/>
              <a:gd name="connsiteX29" fmla="*/ 0 w 412276"/>
              <a:gd name="connsiteY29" fmla="*/ 274844 h 298990"/>
              <a:gd name="connsiteX30" fmla="*/ 0 w 412276"/>
              <a:gd name="connsiteY30" fmla="*/ 79105 h 298990"/>
              <a:gd name="connsiteX31" fmla="*/ 24190 w 412276"/>
              <a:gd name="connsiteY31" fmla="*/ 54912 h 298990"/>
              <a:gd name="connsiteX32" fmla="*/ 108997 w 412276"/>
              <a:gd name="connsiteY32" fmla="*/ 54912 h 298990"/>
              <a:gd name="connsiteX33" fmla="*/ 147378 w 412276"/>
              <a:gd name="connsiteY33" fmla="*/ 8715 h 298990"/>
              <a:gd name="connsiteX34" fmla="*/ 165949 w 412276"/>
              <a:gd name="connsiteY34" fmla="*/ 0 h 29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2276" h="298990">
                <a:moveTo>
                  <a:pt x="207626" y="111359"/>
                </a:moveTo>
                <a:cubicBezTo>
                  <a:pt x="176432" y="111359"/>
                  <a:pt x="151096" y="136734"/>
                  <a:pt x="151096" y="167918"/>
                </a:cubicBezTo>
                <a:cubicBezTo>
                  <a:pt x="151096" y="199101"/>
                  <a:pt x="176432" y="224429"/>
                  <a:pt x="207626" y="224429"/>
                </a:cubicBezTo>
                <a:cubicBezTo>
                  <a:pt x="238819" y="224429"/>
                  <a:pt x="264203" y="199101"/>
                  <a:pt x="264203" y="167918"/>
                </a:cubicBezTo>
                <a:cubicBezTo>
                  <a:pt x="264107" y="136734"/>
                  <a:pt x="238772" y="111359"/>
                  <a:pt x="207626" y="111359"/>
                </a:cubicBezTo>
                <a:close/>
                <a:moveTo>
                  <a:pt x="207626" y="93744"/>
                </a:moveTo>
                <a:cubicBezTo>
                  <a:pt x="248534" y="93744"/>
                  <a:pt x="281728" y="126975"/>
                  <a:pt x="281728" y="167870"/>
                </a:cubicBezTo>
                <a:cubicBezTo>
                  <a:pt x="281681" y="208718"/>
                  <a:pt x="248487" y="241949"/>
                  <a:pt x="207626" y="241949"/>
                </a:cubicBezTo>
                <a:cubicBezTo>
                  <a:pt x="166812" y="241949"/>
                  <a:pt x="133523" y="208718"/>
                  <a:pt x="133523" y="167870"/>
                </a:cubicBezTo>
                <a:cubicBezTo>
                  <a:pt x="133523" y="127022"/>
                  <a:pt x="166764" y="93744"/>
                  <a:pt x="207626" y="93744"/>
                </a:cubicBezTo>
                <a:close/>
                <a:moveTo>
                  <a:pt x="166806" y="26051"/>
                </a:moveTo>
                <a:lnTo>
                  <a:pt x="128425" y="72247"/>
                </a:lnTo>
                <a:cubicBezTo>
                  <a:pt x="123806" y="77772"/>
                  <a:pt x="117045" y="81010"/>
                  <a:pt x="109854" y="81010"/>
                </a:cubicBezTo>
                <a:lnTo>
                  <a:pt x="26094" y="81010"/>
                </a:lnTo>
                <a:lnTo>
                  <a:pt x="26094" y="272939"/>
                </a:lnTo>
                <a:lnTo>
                  <a:pt x="386134" y="272939"/>
                </a:lnTo>
                <a:lnTo>
                  <a:pt x="386134" y="81010"/>
                </a:lnTo>
                <a:lnTo>
                  <a:pt x="307088" y="81010"/>
                </a:lnTo>
                <a:cubicBezTo>
                  <a:pt x="300660" y="81010"/>
                  <a:pt x="294374" y="78391"/>
                  <a:pt x="289850" y="73724"/>
                </a:cubicBezTo>
                <a:lnTo>
                  <a:pt x="243090" y="26051"/>
                </a:lnTo>
                <a:close/>
                <a:moveTo>
                  <a:pt x="165949" y="0"/>
                </a:moveTo>
                <a:lnTo>
                  <a:pt x="243994" y="0"/>
                </a:lnTo>
                <a:cubicBezTo>
                  <a:pt x="250423" y="0"/>
                  <a:pt x="256708" y="2619"/>
                  <a:pt x="261280" y="7239"/>
                </a:cubicBezTo>
                <a:lnTo>
                  <a:pt x="307993" y="54912"/>
                </a:lnTo>
                <a:lnTo>
                  <a:pt x="388086" y="54912"/>
                </a:lnTo>
                <a:cubicBezTo>
                  <a:pt x="401419" y="54912"/>
                  <a:pt x="412276" y="65770"/>
                  <a:pt x="412276" y="79105"/>
                </a:cubicBezTo>
                <a:lnTo>
                  <a:pt x="412276" y="274844"/>
                </a:lnTo>
                <a:cubicBezTo>
                  <a:pt x="412133" y="288179"/>
                  <a:pt x="401324" y="298990"/>
                  <a:pt x="388039" y="298990"/>
                </a:cubicBezTo>
                <a:lnTo>
                  <a:pt x="24190" y="298990"/>
                </a:lnTo>
                <a:cubicBezTo>
                  <a:pt x="10857" y="298990"/>
                  <a:pt x="0" y="288179"/>
                  <a:pt x="0" y="274844"/>
                </a:cubicBezTo>
                <a:lnTo>
                  <a:pt x="0" y="79105"/>
                </a:lnTo>
                <a:cubicBezTo>
                  <a:pt x="0" y="65770"/>
                  <a:pt x="10857" y="54912"/>
                  <a:pt x="24190" y="54912"/>
                </a:cubicBezTo>
                <a:lnTo>
                  <a:pt x="108997" y="54912"/>
                </a:lnTo>
                <a:lnTo>
                  <a:pt x="147378" y="8715"/>
                </a:lnTo>
                <a:cubicBezTo>
                  <a:pt x="151997" y="3191"/>
                  <a:pt x="158758" y="0"/>
                  <a:pt x="1659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FFAEA0C-9266-4C22-99FF-2D80EB106656}"/>
              </a:ext>
            </a:extLst>
          </p:cNvPr>
          <p:cNvSpPr txBox="1"/>
          <p:nvPr/>
        </p:nvSpPr>
        <p:spPr>
          <a:xfrm>
            <a:off x="1785234" y="3773209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拍照与摄像</a:t>
            </a:r>
          </a:p>
        </p:txBody>
      </p:sp>
      <p:sp>
        <p:nvSpPr>
          <p:cNvPr id="70" name="iconfont-11910-5756347">
            <a:extLst>
              <a:ext uri="{FF2B5EF4-FFF2-40B4-BE49-F238E27FC236}">
                <a16:creationId xmlns:a16="http://schemas.microsoft.com/office/drawing/2014/main" id="{B7882A3D-92CA-4038-ADFF-30CEA7FD1117}"/>
              </a:ext>
            </a:extLst>
          </p:cNvPr>
          <p:cNvSpPr>
            <a:spLocks noChangeAspect="1"/>
          </p:cNvSpPr>
          <p:nvPr/>
        </p:nvSpPr>
        <p:spPr bwMode="auto">
          <a:xfrm>
            <a:off x="5939773" y="2276126"/>
            <a:ext cx="609685" cy="537317"/>
          </a:xfrm>
          <a:custGeom>
            <a:avLst/>
            <a:gdLst>
              <a:gd name="connsiteX0" fmla="*/ 265462 w 533202"/>
              <a:gd name="connsiteY0" fmla="*/ 276852 h 469912"/>
              <a:gd name="connsiteX1" fmla="*/ 284507 w 533202"/>
              <a:gd name="connsiteY1" fmla="*/ 295906 h 469912"/>
              <a:gd name="connsiteX2" fmla="*/ 284507 w 533202"/>
              <a:gd name="connsiteY2" fmla="*/ 450865 h 469912"/>
              <a:gd name="connsiteX3" fmla="*/ 265461 w 533202"/>
              <a:gd name="connsiteY3" fmla="*/ 469912 h 469912"/>
              <a:gd name="connsiteX4" fmla="*/ 246414 w 533202"/>
              <a:gd name="connsiteY4" fmla="*/ 450865 h 469912"/>
              <a:gd name="connsiteX5" fmla="*/ 246414 w 533202"/>
              <a:gd name="connsiteY5" fmla="*/ 295924 h 469912"/>
              <a:gd name="connsiteX6" fmla="*/ 265510 w 533202"/>
              <a:gd name="connsiteY6" fmla="*/ 231832 h 469912"/>
              <a:gd name="connsiteX7" fmla="*/ 280649 w 533202"/>
              <a:gd name="connsiteY7" fmla="*/ 238083 h 469912"/>
              <a:gd name="connsiteX8" fmla="*/ 349250 w 533202"/>
              <a:gd name="connsiteY8" fmla="*/ 306763 h 469912"/>
              <a:gd name="connsiteX9" fmla="*/ 349250 w 533202"/>
              <a:gd name="connsiteY9" fmla="*/ 333720 h 469912"/>
              <a:gd name="connsiteX10" fmla="*/ 322305 w 533202"/>
              <a:gd name="connsiteY10" fmla="*/ 333720 h 469912"/>
              <a:gd name="connsiteX11" fmla="*/ 284507 w 533202"/>
              <a:gd name="connsiteY11" fmla="*/ 295906 h 469912"/>
              <a:gd name="connsiteX12" fmla="*/ 284507 w 533202"/>
              <a:gd name="connsiteY12" fmla="*/ 286589 h 469912"/>
              <a:gd name="connsiteX13" fmla="*/ 265461 w 533202"/>
              <a:gd name="connsiteY13" fmla="*/ 267543 h 469912"/>
              <a:gd name="connsiteX14" fmla="*/ 246414 w 533202"/>
              <a:gd name="connsiteY14" fmla="*/ 286589 h 469912"/>
              <a:gd name="connsiteX15" fmla="*/ 246414 w 533202"/>
              <a:gd name="connsiteY15" fmla="*/ 295924 h 469912"/>
              <a:gd name="connsiteX16" fmla="*/ 208667 w 533202"/>
              <a:gd name="connsiteY16" fmla="*/ 333720 h 469912"/>
              <a:gd name="connsiteX17" fmla="*/ 195195 w 533202"/>
              <a:gd name="connsiteY17" fmla="*/ 339293 h 469912"/>
              <a:gd name="connsiteX18" fmla="*/ 181770 w 533202"/>
              <a:gd name="connsiteY18" fmla="*/ 333720 h 469912"/>
              <a:gd name="connsiteX19" fmla="*/ 181770 w 533202"/>
              <a:gd name="connsiteY19" fmla="*/ 306763 h 469912"/>
              <a:gd name="connsiteX20" fmla="*/ 250371 w 533202"/>
              <a:gd name="connsiteY20" fmla="*/ 238083 h 469912"/>
              <a:gd name="connsiteX21" fmla="*/ 265510 w 533202"/>
              <a:gd name="connsiteY21" fmla="*/ 231832 h 469912"/>
              <a:gd name="connsiteX22" fmla="*/ 266577 w 533202"/>
              <a:gd name="connsiteY22" fmla="*/ 0 h 469912"/>
              <a:gd name="connsiteX23" fmla="*/ 372675 w 533202"/>
              <a:gd name="connsiteY23" fmla="*/ 38053 h 469912"/>
              <a:gd name="connsiteX24" fmla="*/ 427057 w 533202"/>
              <a:gd name="connsiteY24" fmla="*/ 120255 h 469912"/>
              <a:gd name="connsiteX25" fmla="*/ 533202 w 533202"/>
              <a:gd name="connsiteY25" fmla="*/ 252893 h 469912"/>
              <a:gd name="connsiteX26" fmla="*/ 493344 w 533202"/>
              <a:gd name="connsiteY26" fmla="*/ 349050 h 469912"/>
              <a:gd name="connsiteX27" fmla="*/ 397295 w 533202"/>
              <a:gd name="connsiteY27" fmla="*/ 388865 h 469912"/>
              <a:gd name="connsiteX28" fmla="*/ 378247 w 533202"/>
              <a:gd name="connsiteY28" fmla="*/ 369815 h 469912"/>
              <a:gd name="connsiteX29" fmla="*/ 397295 w 533202"/>
              <a:gd name="connsiteY29" fmla="*/ 350764 h 469912"/>
              <a:gd name="connsiteX30" fmla="*/ 495106 w 533202"/>
              <a:gd name="connsiteY30" fmla="*/ 252941 h 469912"/>
              <a:gd name="connsiteX31" fmla="*/ 409390 w 533202"/>
              <a:gd name="connsiteY31" fmla="*/ 155879 h 469912"/>
              <a:gd name="connsiteX32" fmla="*/ 395866 w 533202"/>
              <a:gd name="connsiteY32" fmla="*/ 154212 h 469912"/>
              <a:gd name="connsiteX33" fmla="*/ 393056 w 533202"/>
              <a:gd name="connsiteY33" fmla="*/ 140877 h 469912"/>
              <a:gd name="connsiteX34" fmla="*/ 266625 w 533202"/>
              <a:gd name="connsiteY34" fmla="*/ 38244 h 469912"/>
              <a:gd name="connsiteX35" fmla="*/ 140194 w 533202"/>
              <a:gd name="connsiteY35" fmla="*/ 140877 h 469912"/>
              <a:gd name="connsiteX36" fmla="*/ 137384 w 533202"/>
              <a:gd name="connsiteY36" fmla="*/ 154212 h 469912"/>
              <a:gd name="connsiteX37" fmla="*/ 123860 w 533202"/>
              <a:gd name="connsiteY37" fmla="*/ 155879 h 469912"/>
              <a:gd name="connsiteX38" fmla="*/ 38144 w 533202"/>
              <a:gd name="connsiteY38" fmla="*/ 252941 h 469912"/>
              <a:gd name="connsiteX39" fmla="*/ 135956 w 533202"/>
              <a:gd name="connsiteY39" fmla="*/ 350764 h 469912"/>
              <a:gd name="connsiteX40" fmla="*/ 155004 w 533202"/>
              <a:gd name="connsiteY40" fmla="*/ 369815 h 469912"/>
              <a:gd name="connsiteX41" fmla="*/ 135956 w 533202"/>
              <a:gd name="connsiteY41" fmla="*/ 388865 h 469912"/>
              <a:gd name="connsiteX42" fmla="*/ 39811 w 533202"/>
              <a:gd name="connsiteY42" fmla="*/ 349050 h 469912"/>
              <a:gd name="connsiteX43" fmla="*/ 0 w 533202"/>
              <a:gd name="connsiteY43" fmla="*/ 252893 h 469912"/>
              <a:gd name="connsiteX44" fmla="*/ 106098 w 533202"/>
              <a:gd name="connsiteY44" fmla="*/ 120255 h 469912"/>
              <a:gd name="connsiteX45" fmla="*/ 160432 w 533202"/>
              <a:gd name="connsiteY45" fmla="*/ 38053 h 469912"/>
              <a:gd name="connsiteX46" fmla="*/ 266577 w 533202"/>
              <a:gd name="connsiteY46" fmla="*/ 0 h 4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3202" h="469912">
                <a:moveTo>
                  <a:pt x="265462" y="276852"/>
                </a:moveTo>
                <a:lnTo>
                  <a:pt x="284507" y="295906"/>
                </a:lnTo>
                <a:lnTo>
                  <a:pt x="284507" y="450865"/>
                </a:lnTo>
                <a:cubicBezTo>
                  <a:pt x="284507" y="461341"/>
                  <a:pt x="276032" y="469912"/>
                  <a:pt x="265461" y="469912"/>
                </a:cubicBezTo>
                <a:cubicBezTo>
                  <a:pt x="254938" y="469912"/>
                  <a:pt x="246414" y="461389"/>
                  <a:pt x="246414" y="450865"/>
                </a:cubicBezTo>
                <a:lnTo>
                  <a:pt x="246414" y="295924"/>
                </a:lnTo>
                <a:close/>
                <a:moveTo>
                  <a:pt x="265510" y="231832"/>
                </a:moveTo>
                <a:cubicBezTo>
                  <a:pt x="270997" y="231832"/>
                  <a:pt x="276483" y="233916"/>
                  <a:pt x="280649" y="238083"/>
                </a:cubicBezTo>
                <a:lnTo>
                  <a:pt x="349250" y="306763"/>
                </a:lnTo>
                <a:cubicBezTo>
                  <a:pt x="356724" y="314193"/>
                  <a:pt x="356724" y="326290"/>
                  <a:pt x="349250" y="333720"/>
                </a:cubicBezTo>
                <a:cubicBezTo>
                  <a:pt x="341823" y="341150"/>
                  <a:pt x="329731" y="341150"/>
                  <a:pt x="322305" y="333720"/>
                </a:cubicBezTo>
                <a:lnTo>
                  <a:pt x="284507" y="295906"/>
                </a:lnTo>
                <a:lnTo>
                  <a:pt x="284507" y="286589"/>
                </a:lnTo>
                <a:cubicBezTo>
                  <a:pt x="284507" y="276066"/>
                  <a:pt x="276032" y="267543"/>
                  <a:pt x="265461" y="267543"/>
                </a:cubicBezTo>
                <a:cubicBezTo>
                  <a:pt x="254938" y="267543"/>
                  <a:pt x="246414" y="276066"/>
                  <a:pt x="246414" y="286589"/>
                </a:cubicBezTo>
                <a:lnTo>
                  <a:pt x="246414" y="295924"/>
                </a:lnTo>
                <a:lnTo>
                  <a:pt x="208667" y="333720"/>
                </a:lnTo>
                <a:cubicBezTo>
                  <a:pt x="204954" y="337387"/>
                  <a:pt x="200098" y="339293"/>
                  <a:pt x="195195" y="339293"/>
                </a:cubicBezTo>
                <a:cubicBezTo>
                  <a:pt x="190339" y="339293"/>
                  <a:pt x="185435" y="337483"/>
                  <a:pt x="181770" y="333720"/>
                </a:cubicBezTo>
                <a:cubicBezTo>
                  <a:pt x="174295" y="326290"/>
                  <a:pt x="174295" y="314193"/>
                  <a:pt x="181770" y="306763"/>
                </a:cubicBezTo>
                <a:lnTo>
                  <a:pt x="250371" y="238083"/>
                </a:lnTo>
                <a:cubicBezTo>
                  <a:pt x="254536" y="233916"/>
                  <a:pt x="260023" y="231832"/>
                  <a:pt x="265510" y="231832"/>
                </a:cubicBezTo>
                <a:close/>
                <a:moveTo>
                  <a:pt x="266577" y="0"/>
                </a:moveTo>
                <a:cubicBezTo>
                  <a:pt x="305197" y="0"/>
                  <a:pt x="342912" y="13526"/>
                  <a:pt x="372675" y="38053"/>
                </a:cubicBezTo>
                <a:cubicBezTo>
                  <a:pt x="398628" y="59437"/>
                  <a:pt x="417628" y="88251"/>
                  <a:pt x="427057" y="120255"/>
                </a:cubicBezTo>
                <a:cubicBezTo>
                  <a:pt x="488487" y="134019"/>
                  <a:pt x="533202" y="188836"/>
                  <a:pt x="533202" y="252893"/>
                </a:cubicBezTo>
                <a:cubicBezTo>
                  <a:pt x="533202" y="289232"/>
                  <a:pt x="519011" y="323332"/>
                  <a:pt x="493344" y="349050"/>
                </a:cubicBezTo>
                <a:cubicBezTo>
                  <a:pt x="467725" y="374720"/>
                  <a:pt x="433581" y="388865"/>
                  <a:pt x="397295" y="388865"/>
                </a:cubicBezTo>
                <a:cubicBezTo>
                  <a:pt x="386770" y="388865"/>
                  <a:pt x="378247" y="380388"/>
                  <a:pt x="378247" y="369815"/>
                </a:cubicBezTo>
                <a:cubicBezTo>
                  <a:pt x="378247" y="359289"/>
                  <a:pt x="386770" y="350764"/>
                  <a:pt x="397295" y="350764"/>
                </a:cubicBezTo>
                <a:cubicBezTo>
                  <a:pt x="451200" y="350764"/>
                  <a:pt x="495106" y="306901"/>
                  <a:pt x="495106" y="252941"/>
                </a:cubicBezTo>
                <a:cubicBezTo>
                  <a:pt x="495106" y="203600"/>
                  <a:pt x="458248" y="161880"/>
                  <a:pt x="409390" y="155879"/>
                </a:cubicBezTo>
                <a:lnTo>
                  <a:pt x="395866" y="154212"/>
                </a:lnTo>
                <a:lnTo>
                  <a:pt x="393056" y="140877"/>
                </a:lnTo>
                <a:cubicBezTo>
                  <a:pt x="380675" y="81393"/>
                  <a:pt x="327531" y="38244"/>
                  <a:pt x="266625" y="38244"/>
                </a:cubicBezTo>
                <a:cubicBezTo>
                  <a:pt x="205767" y="38244"/>
                  <a:pt x="152623" y="81393"/>
                  <a:pt x="140194" y="140877"/>
                </a:cubicBezTo>
                <a:lnTo>
                  <a:pt x="137384" y="154212"/>
                </a:lnTo>
                <a:lnTo>
                  <a:pt x="123860" y="155879"/>
                </a:lnTo>
                <a:cubicBezTo>
                  <a:pt x="75002" y="161880"/>
                  <a:pt x="38144" y="203600"/>
                  <a:pt x="38144" y="252941"/>
                </a:cubicBezTo>
                <a:cubicBezTo>
                  <a:pt x="38144" y="306901"/>
                  <a:pt x="82050" y="350764"/>
                  <a:pt x="135956" y="350764"/>
                </a:cubicBezTo>
                <a:cubicBezTo>
                  <a:pt x="146480" y="350764"/>
                  <a:pt x="155004" y="359289"/>
                  <a:pt x="155004" y="369815"/>
                </a:cubicBezTo>
                <a:cubicBezTo>
                  <a:pt x="155004" y="380340"/>
                  <a:pt x="146480" y="388865"/>
                  <a:pt x="135956" y="388865"/>
                </a:cubicBezTo>
                <a:cubicBezTo>
                  <a:pt x="99669" y="388865"/>
                  <a:pt x="65525" y="374720"/>
                  <a:pt x="39811" y="349050"/>
                </a:cubicBezTo>
                <a:cubicBezTo>
                  <a:pt x="14191" y="323379"/>
                  <a:pt x="0" y="289232"/>
                  <a:pt x="0" y="252893"/>
                </a:cubicBezTo>
                <a:cubicBezTo>
                  <a:pt x="0" y="188836"/>
                  <a:pt x="44763" y="134019"/>
                  <a:pt x="106098" y="120255"/>
                </a:cubicBezTo>
                <a:cubicBezTo>
                  <a:pt x="115479" y="88251"/>
                  <a:pt x="134479" y="59437"/>
                  <a:pt x="160432" y="38053"/>
                </a:cubicBezTo>
                <a:cubicBezTo>
                  <a:pt x="190242" y="13526"/>
                  <a:pt x="227910" y="0"/>
                  <a:pt x="266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iconfont-11862-5666392">
            <a:extLst>
              <a:ext uri="{FF2B5EF4-FFF2-40B4-BE49-F238E27FC236}">
                <a16:creationId xmlns:a16="http://schemas.microsoft.com/office/drawing/2014/main" id="{447C33DF-B3BB-48B7-B3CB-C68F559E502E}"/>
              </a:ext>
            </a:extLst>
          </p:cNvPr>
          <p:cNvSpPr>
            <a:spLocks noChangeAspect="1"/>
          </p:cNvSpPr>
          <p:nvPr/>
        </p:nvSpPr>
        <p:spPr bwMode="auto">
          <a:xfrm>
            <a:off x="9400071" y="2266982"/>
            <a:ext cx="584031" cy="609685"/>
          </a:xfrm>
          <a:custGeom>
            <a:avLst/>
            <a:gdLst>
              <a:gd name="connsiteX0" fmla="*/ 219264 w 510386"/>
              <a:gd name="connsiteY0" fmla="*/ 200090 h 532805"/>
              <a:gd name="connsiteX1" fmla="*/ 219264 w 510386"/>
              <a:gd name="connsiteY1" fmla="*/ 332743 h 532805"/>
              <a:gd name="connsiteX2" fmla="*/ 323819 w 510386"/>
              <a:gd name="connsiteY2" fmla="*/ 266393 h 532805"/>
              <a:gd name="connsiteX3" fmla="*/ 219973 w 510386"/>
              <a:gd name="connsiteY3" fmla="*/ 168177 h 532805"/>
              <a:gd name="connsiteX4" fmla="*/ 235793 w 510386"/>
              <a:gd name="connsiteY4" fmla="*/ 173035 h 532805"/>
              <a:gd name="connsiteX5" fmla="*/ 341157 w 510386"/>
              <a:gd name="connsiteY5" fmla="*/ 239910 h 532805"/>
              <a:gd name="connsiteX6" fmla="*/ 355733 w 510386"/>
              <a:gd name="connsiteY6" fmla="*/ 266345 h 532805"/>
              <a:gd name="connsiteX7" fmla="*/ 341205 w 510386"/>
              <a:gd name="connsiteY7" fmla="*/ 292828 h 532805"/>
              <a:gd name="connsiteX8" fmla="*/ 235745 w 510386"/>
              <a:gd name="connsiteY8" fmla="*/ 359703 h 532805"/>
              <a:gd name="connsiteX9" fmla="*/ 218978 w 510386"/>
              <a:gd name="connsiteY9" fmla="*/ 364561 h 532805"/>
              <a:gd name="connsiteX10" fmla="*/ 203831 w 510386"/>
              <a:gd name="connsiteY10" fmla="*/ 360703 h 532805"/>
              <a:gd name="connsiteX11" fmla="*/ 187588 w 510386"/>
              <a:gd name="connsiteY11" fmla="*/ 333267 h 532805"/>
              <a:gd name="connsiteX12" fmla="*/ 187588 w 510386"/>
              <a:gd name="connsiteY12" fmla="*/ 199471 h 532805"/>
              <a:gd name="connsiteX13" fmla="*/ 203831 w 510386"/>
              <a:gd name="connsiteY13" fmla="*/ 172035 h 532805"/>
              <a:gd name="connsiteX14" fmla="*/ 219973 w 510386"/>
              <a:gd name="connsiteY14" fmla="*/ 168177 h 532805"/>
              <a:gd name="connsiteX15" fmla="*/ 123287 w 510386"/>
              <a:gd name="connsiteY15" fmla="*/ 39523 h 532805"/>
              <a:gd name="connsiteX16" fmla="*/ 39524 w 510386"/>
              <a:gd name="connsiteY16" fmla="*/ 123284 h 532805"/>
              <a:gd name="connsiteX17" fmla="*/ 39524 w 510386"/>
              <a:gd name="connsiteY17" fmla="*/ 409473 h 532805"/>
              <a:gd name="connsiteX18" fmla="*/ 123287 w 510386"/>
              <a:gd name="connsiteY18" fmla="*/ 493234 h 532805"/>
              <a:gd name="connsiteX19" fmla="*/ 387099 w 510386"/>
              <a:gd name="connsiteY19" fmla="*/ 493234 h 532805"/>
              <a:gd name="connsiteX20" fmla="*/ 470862 w 510386"/>
              <a:gd name="connsiteY20" fmla="*/ 409473 h 532805"/>
              <a:gd name="connsiteX21" fmla="*/ 470862 w 510386"/>
              <a:gd name="connsiteY21" fmla="*/ 123284 h 532805"/>
              <a:gd name="connsiteX22" fmla="*/ 387099 w 510386"/>
              <a:gd name="connsiteY22" fmla="*/ 39523 h 532805"/>
              <a:gd name="connsiteX23" fmla="*/ 123287 w 510386"/>
              <a:gd name="connsiteY23" fmla="*/ 0 h 532805"/>
              <a:gd name="connsiteX24" fmla="*/ 387099 w 510386"/>
              <a:gd name="connsiteY24" fmla="*/ 0 h 532805"/>
              <a:gd name="connsiteX25" fmla="*/ 510386 w 510386"/>
              <a:gd name="connsiteY25" fmla="*/ 123284 h 532805"/>
              <a:gd name="connsiteX26" fmla="*/ 510386 w 510386"/>
              <a:gd name="connsiteY26" fmla="*/ 409521 h 532805"/>
              <a:gd name="connsiteX27" fmla="*/ 387099 w 510386"/>
              <a:gd name="connsiteY27" fmla="*/ 532805 h 532805"/>
              <a:gd name="connsiteX28" fmla="*/ 123287 w 510386"/>
              <a:gd name="connsiteY28" fmla="*/ 532805 h 532805"/>
              <a:gd name="connsiteX29" fmla="*/ 0 w 510386"/>
              <a:gd name="connsiteY29" fmla="*/ 409521 h 532805"/>
              <a:gd name="connsiteX30" fmla="*/ 0 w 510386"/>
              <a:gd name="connsiteY30" fmla="*/ 123284 h 532805"/>
              <a:gd name="connsiteX31" fmla="*/ 123287 w 510386"/>
              <a:gd name="connsiteY31" fmla="*/ 0 h 53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386" h="532805">
                <a:moveTo>
                  <a:pt x="219264" y="200090"/>
                </a:moveTo>
                <a:lnTo>
                  <a:pt x="219264" y="332743"/>
                </a:lnTo>
                <a:lnTo>
                  <a:pt x="323819" y="266393"/>
                </a:lnTo>
                <a:close/>
                <a:moveTo>
                  <a:pt x="219973" y="168177"/>
                </a:moveTo>
                <a:cubicBezTo>
                  <a:pt x="225492" y="168344"/>
                  <a:pt x="230958" y="169963"/>
                  <a:pt x="235793" y="173035"/>
                </a:cubicBezTo>
                <a:lnTo>
                  <a:pt x="341157" y="239910"/>
                </a:lnTo>
                <a:cubicBezTo>
                  <a:pt x="350255" y="245721"/>
                  <a:pt x="355733" y="255628"/>
                  <a:pt x="355733" y="266345"/>
                </a:cubicBezTo>
                <a:cubicBezTo>
                  <a:pt x="355733" y="277158"/>
                  <a:pt x="350303" y="287065"/>
                  <a:pt x="341205" y="292828"/>
                </a:cubicBezTo>
                <a:lnTo>
                  <a:pt x="235745" y="359703"/>
                </a:lnTo>
                <a:cubicBezTo>
                  <a:pt x="230649" y="362989"/>
                  <a:pt x="224790" y="364561"/>
                  <a:pt x="218978" y="364561"/>
                </a:cubicBezTo>
                <a:cubicBezTo>
                  <a:pt x="213739" y="364561"/>
                  <a:pt x="208547" y="363323"/>
                  <a:pt x="203831" y="360703"/>
                </a:cubicBezTo>
                <a:cubicBezTo>
                  <a:pt x="193828" y="355225"/>
                  <a:pt x="187588" y="344699"/>
                  <a:pt x="187588" y="333267"/>
                </a:cubicBezTo>
                <a:lnTo>
                  <a:pt x="187588" y="199471"/>
                </a:lnTo>
                <a:cubicBezTo>
                  <a:pt x="187588" y="188039"/>
                  <a:pt x="193828" y="177560"/>
                  <a:pt x="203831" y="172035"/>
                </a:cubicBezTo>
                <a:cubicBezTo>
                  <a:pt x="208880" y="169296"/>
                  <a:pt x="214453" y="168010"/>
                  <a:pt x="219973" y="168177"/>
                </a:cubicBezTo>
                <a:close/>
                <a:moveTo>
                  <a:pt x="123287" y="39523"/>
                </a:moveTo>
                <a:cubicBezTo>
                  <a:pt x="77096" y="39523"/>
                  <a:pt x="39524" y="77094"/>
                  <a:pt x="39524" y="123284"/>
                </a:cubicBezTo>
                <a:lnTo>
                  <a:pt x="39524" y="409473"/>
                </a:lnTo>
                <a:cubicBezTo>
                  <a:pt x="39524" y="455663"/>
                  <a:pt x="77096" y="493234"/>
                  <a:pt x="123287" y="493234"/>
                </a:cubicBezTo>
                <a:lnTo>
                  <a:pt x="387099" y="493234"/>
                </a:lnTo>
                <a:cubicBezTo>
                  <a:pt x="433290" y="493234"/>
                  <a:pt x="470862" y="455663"/>
                  <a:pt x="470862" y="409473"/>
                </a:cubicBezTo>
                <a:lnTo>
                  <a:pt x="470862" y="123284"/>
                </a:lnTo>
                <a:cubicBezTo>
                  <a:pt x="470862" y="77094"/>
                  <a:pt x="433290" y="39523"/>
                  <a:pt x="387099" y="39523"/>
                </a:cubicBezTo>
                <a:close/>
                <a:moveTo>
                  <a:pt x="123287" y="0"/>
                </a:moveTo>
                <a:lnTo>
                  <a:pt x="387099" y="0"/>
                </a:lnTo>
                <a:cubicBezTo>
                  <a:pt x="455100" y="0"/>
                  <a:pt x="510386" y="55333"/>
                  <a:pt x="510386" y="123284"/>
                </a:cubicBezTo>
                <a:lnTo>
                  <a:pt x="510386" y="409521"/>
                </a:lnTo>
                <a:cubicBezTo>
                  <a:pt x="510386" y="477520"/>
                  <a:pt x="455100" y="532805"/>
                  <a:pt x="387099" y="532805"/>
                </a:cubicBezTo>
                <a:lnTo>
                  <a:pt x="123287" y="532805"/>
                </a:lnTo>
                <a:cubicBezTo>
                  <a:pt x="55334" y="532805"/>
                  <a:pt x="0" y="477520"/>
                  <a:pt x="0" y="409521"/>
                </a:cubicBezTo>
                <a:lnTo>
                  <a:pt x="0" y="123284"/>
                </a:lnTo>
                <a:cubicBezTo>
                  <a:pt x="0" y="55333"/>
                  <a:pt x="55334" y="0"/>
                  <a:pt x="123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51466998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"/>
                            </p:stCondLst>
                            <p:childTnLst>
                              <p:par>
                                <p:cTn id="6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  <p:bldP spid="28" grpId="0"/>
      <p:bldP spid="29" grpId="0"/>
      <p:bldP spid="58" grpId="0"/>
      <p:bldP spid="59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9EB3E87A-BA3C-4618-9233-6F47CFF9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45" y="1508098"/>
            <a:ext cx="1728575" cy="306442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308DE8DA-66AE-4F30-8170-E08E201A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54" y="1586026"/>
            <a:ext cx="1632778" cy="289832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79CAAC41-C1A6-4DED-9D05-DF7423670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7" y="1510497"/>
            <a:ext cx="1623431" cy="288137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087103" y="5830027"/>
            <a:ext cx="644660" cy="644660"/>
            <a:chOff x="300038" y="1746863"/>
            <a:chExt cx="903514" cy="903514"/>
          </a:xfrm>
        </p:grpSpPr>
        <p:sp>
          <p:nvSpPr>
            <p:cNvPr id="8" name="椭圆 7"/>
            <p:cNvSpPr/>
            <p:nvPr/>
          </p:nvSpPr>
          <p:spPr>
            <a:xfrm>
              <a:off x="300038" y="1746863"/>
              <a:ext cx="903514" cy="903514"/>
            </a:xfrm>
            <a:prstGeom prst="ellipse">
              <a:avLst/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75630" y="1938590"/>
              <a:ext cx="352330" cy="520060"/>
              <a:chOff x="2601913" y="2778126"/>
              <a:chExt cx="2254250" cy="3327400"/>
            </a:xfrm>
            <a:solidFill>
              <a:schemeClr val="bg1"/>
            </a:solidFill>
          </p:grpSpPr>
          <p:sp>
            <p:nvSpPr>
              <p:cNvPr id="13" name="Freeform 118"/>
              <p:cNvSpPr>
                <a:spLocks/>
              </p:cNvSpPr>
              <p:nvPr/>
            </p:nvSpPr>
            <p:spPr bwMode="auto">
              <a:xfrm>
                <a:off x="2874963" y="2778126"/>
                <a:ext cx="1981200" cy="3327400"/>
              </a:xfrm>
              <a:custGeom>
                <a:avLst/>
                <a:gdLst>
                  <a:gd name="T0" fmla="*/ 511 w 728"/>
                  <a:gd name="T1" fmla="*/ 613 h 1228"/>
                  <a:gd name="T2" fmla="*/ 359 w 728"/>
                  <a:gd name="T3" fmla="*/ 426 h 1228"/>
                  <a:gd name="T4" fmla="*/ 360 w 728"/>
                  <a:gd name="T5" fmla="*/ 410 h 1228"/>
                  <a:gd name="T6" fmla="*/ 411 w 728"/>
                  <a:gd name="T7" fmla="*/ 336 h 1228"/>
                  <a:gd name="T8" fmla="*/ 438 w 728"/>
                  <a:gd name="T9" fmla="*/ 265 h 1228"/>
                  <a:gd name="T10" fmla="*/ 431 w 728"/>
                  <a:gd name="T11" fmla="*/ 250 h 1228"/>
                  <a:gd name="T12" fmla="*/ 197 w 728"/>
                  <a:gd name="T13" fmla="*/ 249 h 1228"/>
                  <a:gd name="T14" fmla="*/ 190 w 728"/>
                  <a:gd name="T15" fmla="*/ 268 h 1228"/>
                  <a:gd name="T16" fmla="*/ 221 w 728"/>
                  <a:gd name="T17" fmla="*/ 342 h 1228"/>
                  <a:gd name="T18" fmla="*/ 403 w 728"/>
                  <a:gd name="T19" fmla="*/ 578 h 1228"/>
                  <a:gd name="T20" fmla="*/ 715 w 728"/>
                  <a:gd name="T21" fmla="*/ 939 h 1228"/>
                  <a:gd name="T22" fmla="*/ 722 w 728"/>
                  <a:gd name="T23" fmla="*/ 979 h 1228"/>
                  <a:gd name="T24" fmla="*/ 641 w 728"/>
                  <a:gd name="T25" fmla="*/ 1203 h 1228"/>
                  <a:gd name="T26" fmla="*/ 602 w 728"/>
                  <a:gd name="T27" fmla="*/ 1211 h 1228"/>
                  <a:gd name="T28" fmla="*/ 156 w 728"/>
                  <a:gd name="T29" fmla="*/ 668 h 1228"/>
                  <a:gd name="T30" fmla="*/ 42 w 728"/>
                  <a:gd name="T31" fmla="*/ 482 h 1228"/>
                  <a:gd name="T32" fmla="*/ 28 w 728"/>
                  <a:gd name="T33" fmla="*/ 262 h 1228"/>
                  <a:gd name="T34" fmla="*/ 147 w 728"/>
                  <a:gd name="T35" fmla="*/ 84 h 1228"/>
                  <a:gd name="T36" fmla="*/ 485 w 728"/>
                  <a:gd name="T37" fmla="*/ 88 h 1228"/>
                  <a:gd name="T38" fmla="*/ 617 w 728"/>
                  <a:gd name="T39" fmla="*/ 340 h 1228"/>
                  <a:gd name="T40" fmla="*/ 613 w 728"/>
                  <a:gd name="T41" fmla="*/ 407 h 1228"/>
                  <a:gd name="T42" fmla="*/ 511 w 728"/>
                  <a:gd name="T43" fmla="*/ 613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8" h="1228">
                    <a:moveTo>
                      <a:pt x="511" y="613"/>
                    </a:moveTo>
                    <a:cubicBezTo>
                      <a:pt x="459" y="549"/>
                      <a:pt x="409" y="487"/>
                      <a:pt x="359" y="426"/>
                    </a:cubicBezTo>
                    <a:cubicBezTo>
                      <a:pt x="353" y="420"/>
                      <a:pt x="356" y="415"/>
                      <a:pt x="360" y="410"/>
                    </a:cubicBezTo>
                    <a:cubicBezTo>
                      <a:pt x="377" y="385"/>
                      <a:pt x="397" y="362"/>
                      <a:pt x="411" y="336"/>
                    </a:cubicBezTo>
                    <a:cubicBezTo>
                      <a:pt x="423" y="314"/>
                      <a:pt x="430" y="289"/>
                      <a:pt x="438" y="265"/>
                    </a:cubicBezTo>
                    <a:cubicBezTo>
                      <a:pt x="439" y="261"/>
                      <a:pt x="435" y="252"/>
                      <a:pt x="431" y="250"/>
                    </a:cubicBezTo>
                    <a:cubicBezTo>
                      <a:pt x="353" y="209"/>
                      <a:pt x="275" y="209"/>
                      <a:pt x="197" y="249"/>
                    </a:cubicBezTo>
                    <a:cubicBezTo>
                      <a:pt x="187" y="254"/>
                      <a:pt x="188" y="261"/>
                      <a:pt x="190" y="268"/>
                    </a:cubicBezTo>
                    <a:cubicBezTo>
                      <a:pt x="200" y="293"/>
                      <a:pt x="206" y="321"/>
                      <a:pt x="221" y="342"/>
                    </a:cubicBezTo>
                    <a:cubicBezTo>
                      <a:pt x="280" y="422"/>
                      <a:pt x="339" y="502"/>
                      <a:pt x="403" y="578"/>
                    </a:cubicBezTo>
                    <a:cubicBezTo>
                      <a:pt x="505" y="700"/>
                      <a:pt x="610" y="819"/>
                      <a:pt x="715" y="939"/>
                    </a:cubicBezTo>
                    <a:cubicBezTo>
                      <a:pt x="726" y="952"/>
                      <a:pt x="728" y="963"/>
                      <a:pt x="722" y="979"/>
                    </a:cubicBezTo>
                    <a:cubicBezTo>
                      <a:pt x="695" y="1054"/>
                      <a:pt x="669" y="1129"/>
                      <a:pt x="641" y="1203"/>
                    </a:cubicBezTo>
                    <a:cubicBezTo>
                      <a:pt x="634" y="1225"/>
                      <a:pt x="618" y="1228"/>
                      <a:pt x="602" y="1211"/>
                    </a:cubicBezTo>
                    <a:cubicBezTo>
                      <a:pt x="445" y="1037"/>
                      <a:pt x="291" y="860"/>
                      <a:pt x="156" y="668"/>
                    </a:cubicBezTo>
                    <a:cubicBezTo>
                      <a:pt x="114" y="609"/>
                      <a:pt x="78" y="545"/>
                      <a:pt x="42" y="482"/>
                    </a:cubicBezTo>
                    <a:cubicBezTo>
                      <a:pt x="2" y="412"/>
                      <a:pt x="0" y="338"/>
                      <a:pt x="28" y="262"/>
                    </a:cubicBezTo>
                    <a:cubicBezTo>
                      <a:pt x="54" y="194"/>
                      <a:pt x="92" y="133"/>
                      <a:pt x="147" y="84"/>
                    </a:cubicBezTo>
                    <a:cubicBezTo>
                      <a:pt x="241" y="0"/>
                      <a:pt x="393" y="1"/>
                      <a:pt x="485" y="88"/>
                    </a:cubicBezTo>
                    <a:cubicBezTo>
                      <a:pt x="558" y="156"/>
                      <a:pt x="604" y="240"/>
                      <a:pt x="617" y="340"/>
                    </a:cubicBezTo>
                    <a:cubicBezTo>
                      <a:pt x="620" y="362"/>
                      <a:pt x="618" y="386"/>
                      <a:pt x="613" y="407"/>
                    </a:cubicBezTo>
                    <a:cubicBezTo>
                      <a:pt x="595" y="482"/>
                      <a:pt x="553" y="545"/>
                      <a:pt x="511" y="6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9"/>
              <p:cNvSpPr>
                <a:spLocks/>
              </p:cNvSpPr>
              <p:nvPr/>
            </p:nvSpPr>
            <p:spPr bwMode="auto">
              <a:xfrm>
                <a:off x="2601913" y="4716463"/>
                <a:ext cx="1017588" cy="1389063"/>
              </a:xfrm>
              <a:custGeom>
                <a:avLst/>
                <a:gdLst>
                  <a:gd name="T0" fmla="*/ 211 w 374"/>
                  <a:gd name="T1" fmla="*/ 0 h 513"/>
                  <a:gd name="T2" fmla="*/ 374 w 374"/>
                  <a:gd name="T3" fmla="*/ 212 h 513"/>
                  <a:gd name="T4" fmla="*/ 191 w 374"/>
                  <a:gd name="T5" fmla="*/ 424 h 513"/>
                  <a:gd name="T6" fmla="*/ 125 w 374"/>
                  <a:gd name="T7" fmla="*/ 496 h 513"/>
                  <a:gd name="T8" fmla="*/ 86 w 374"/>
                  <a:gd name="T9" fmla="*/ 488 h 513"/>
                  <a:gd name="T10" fmla="*/ 3 w 374"/>
                  <a:gd name="T11" fmla="*/ 259 h 513"/>
                  <a:gd name="T12" fmla="*/ 7 w 374"/>
                  <a:gd name="T13" fmla="*/ 231 h 513"/>
                  <a:gd name="T14" fmla="*/ 208 w 374"/>
                  <a:gd name="T15" fmla="*/ 2 h 513"/>
                  <a:gd name="T16" fmla="*/ 211 w 374"/>
                  <a:gd name="T17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4" h="513">
                    <a:moveTo>
                      <a:pt x="211" y="0"/>
                    </a:moveTo>
                    <a:cubicBezTo>
                      <a:pt x="265" y="71"/>
                      <a:pt x="319" y="141"/>
                      <a:pt x="374" y="212"/>
                    </a:cubicBezTo>
                    <a:cubicBezTo>
                      <a:pt x="313" y="283"/>
                      <a:pt x="252" y="353"/>
                      <a:pt x="191" y="424"/>
                    </a:cubicBezTo>
                    <a:cubicBezTo>
                      <a:pt x="169" y="448"/>
                      <a:pt x="147" y="472"/>
                      <a:pt x="125" y="496"/>
                    </a:cubicBezTo>
                    <a:cubicBezTo>
                      <a:pt x="110" y="513"/>
                      <a:pt x="94" y="510"/>
                      <a:pt x="86" y="488"/>
                    </a:cubicBezTo>
                    <a:cubicBezTo>
                      <a:pt x="59" y="411"/>
                      <a:pt x="31" y="335"/>
                      <a:pt x="3" y="259"/>
                    </a:cubicBezTo>
                    <a:cubicBezTo>
                      <a:pt x="0" y="248"/>
                      <a:pt x="0" y="240"/>
                      <a:pt x="7" y="231"/>
                    </a:cubicBezTo>
                    <a:cubicBezTo>
                      <a:pt x="74" y="155"/>
                      <a:pt x="141" y="79"/>
                      <a:pt x="208" y="2"/>
                    </a:cubicBezTo>
                    <a:cubicBezTo>
                      <a:pt x="208" y="2"/>
                      <a:pt x="209" y="1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2095872" y="5834678"/>
            <a:ext cx="644660" cy="644660"/>
            <a:chOff x="3391398" y="1746863"/>
            <a:chExt cx="903514" cy="903514"/>
          </a:xfrm>
        </p:grpSpPr>
        <p:sp>
          <p:nvSpPr>
            <p:cNvPr id="9" name="椭圆 8"/>
            <p:cNvSpPr/>
            <p:nvPr/>
          </p:nvSpPr>
          <p:spPr>
            <a:xfrm>
              <a:off x="3391398" y="1746863"/>
              <a:ext cx="903514" cy="9035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630063" y="2026421"/>
              <a:ext cx="426184" cy="344398"/>
              <a:chOff x="6484938" y="3629026"/>
              <a:chExt cx="2117725" cy="1711325"/>
            </a:xfrm>
            <a:solidFill>
              <a:schemeClr val="bg1"/>
            </a:solidFill>
          </p:grpSpPr>
          <p:sp>
            <p:nvSpPr>
              <p:cNvPr id="16" name="Freeform 232"/>
              <p:cNvSpPr>
                <a:spLocks/>
              </p:cNvSpPr>
              <p:nvPr/>
            </p:nvSpPr>
            <p:spPr bwMode="auto">
              <a:xfrm>
                <a:off x="6811963" y="3986213"/>
                <a:ext cx="1462088" cy="1354138"/>
              </a:xfrm>
              <a:custGeom>
                <a:avLst/>
                <a:gdLst>
                  <a:gd name="T0" fmla="*/ 158 w 537"/>
                  <a:gd name="T1" fmla="*/ 499 h 499"/>
                  <a:gd name="T2" fmla="*/ 1 w 537"/>
                  <a:gd name="T3" fmla="*/ 499 h 499"/>
                  <a:gd name="T4" fmla="*/ 0 w 537"/>
                  <a:gd name="T5" fmla="*/ 483 h 499"/>
                  <a:gd name="T6" fmla="*/ 0 w 537"/>
                  <a:gd name="T7" fmla="*/ 242 h 499"/>
                  <a:gd name="T8" fmla="*/ 7 w 537"/>
                  <a:gd name="T9" fmla="*/ 225 h 499"/>
                  <a:gd name="T10" fmla="*/ 265 w 537"/>
                  <a:gd name="T11" fmla="*/ 3 h 499"/>
                  <a:gd name="T12" fmla="*/ 270 w 537"/>
                  <a:gd name="T13" fmla="*/ 0 h 499"/>
                  <a:gd name="T14" fmla="*/ 332 w 537"/>
                  <a:gd name="T15" fmla="*/ 56 h 499"/>
                  <a:gd name="T16" fmla="*/ 526 w 537"/>
                  <a:gd name="T17" fmla="*/ 228 h 499"/>
                  <a:gd name="T18" fmla="*/ 537 w 537"/>
                  <a:gd name="T19" fmla="*/ 254 h 499"/>
                  <a:gd name="T20" fmla="*/ 537 w 537"/>
                  <a:gd name="T21" fmla="*/ 475 h 499"/>
                  <a:gd name="T22" fmla="*/ 537 w 537"/>
                  <a:gd name="T23" fmla="*/ 498 h 499"/>
                  <a:gd name="T24" fmla="*/ 381 w 537"/>
                  <a:gd name="T25" fmla="*/ 498 h 499"/>
                  <a:gd name="T26" fmla="*/ 380 w 537"/>
                  <a:gd name="T27" fmla="*/ 483 h 499"/>
                  <a:gd name="T28" fmla="*/ 380 w 537"/>
                  <a:gd name="T29" fmla="*/ 375 h 499"/>
                  <a:gd name="T30" fmla="*/ 274 w 537"/>
                  <a:gd name="T31" fmla="*/ 268 h 499"/>
                  <a:gd name="T32" fmla="*/ 159 w 537"/>
                  <a:gd name="T33" fmla="*/ 363 h 499"/>
                  <a:gd name="T34" fmla="*/ 158 w 537"/>
                  <a:gd name="T35" fmla="*/ 456 h 499"/>
                  <a:gd name="T36" fmla="*/ 158 w 537"/>
                  <a:gd name="T3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7" h="499">
                    <a:moveTo>
                      <a:pt x="158" y="499"/>
                    </a:moveTo>
                    <a:cubicBezTo>
                      <a:pt x="105" y="499"/>
                      <a:pt x="54" y="499"/>
                      <a:pt x="1" y="499"/>
                    </a:cubicBezTo>
                    <a:cubicBezTo>
                      <a:pt x="1" y="493"/>
                      <a:pt x="0" y="488"/>
                      <a:pt x="0" y="483"/>
                    </a:cubicBezTo>
                    <a:cubicBezTo>
                      <a:pt x="0" y="403"/>
                      <a:pt x="0" y="322"/>
                      <a:pt x="0" y="242"/>
                    </a:cubicBezTo>
                    <a:cubicBezTo>
                      <a:pt x="0" y="236"/>
                      <a:pt x="3" y="229"/>
                      <a:pt x="7" y="225"/>
                    </a:cubicBezTo>
                    <a:cubicBezTo>
                      <a:pt x="93" y="151"/>
                      <a:pt x="179" y="77"/>
                      <a:pt x="265" y="3"/>
                    </a:cubicBezTo>
                    <a:cubicBezTo>
                      <a:pt x="266" y="2"/>
                      <a:pt x="267" y="2"/>
                      <a:pt x="270" y="0"/>
                    </a:cubicBezTo>
                    <a:cubicBezTo>
                      <a:pt x="290" y="19"/>
                      <a:pt x="311" y="37"/>
                      <a:pt x="332" y="56"/>
                    </a:cubicBezTo>
                    <a:cubicBezTo>
                      <a:pt x="397" y="113"/>
                      <a:pt x="461" y="171"/>
                      <a:pt x="526" y="228"/>
                    </a:cubicBezTo>
                    <a:cubicBezTo>
                      <a:pt x="534" y="235"/>
                      <a:pt x="537" y="243"/>
                      <a:pt x="537" y="254"/>
                    </a:cubicBezTo>
                    <a:cubicBezTo>
                      <a:pt x="537" y="327"/>
                      <a:pt x="537" y="401"/>
                      <a:pt x="537" y="475"/>
                    </a:cubicBezTo>
                    <a:cubicBezTo>
                      <a:pt x="537" y="483"/>
                      <a:pt x="537" y="490"/>
                      <a:pt x="537" y="498"/>
                    </a:cubicBezTo>
                    <a:cubicBezTo>
                      <a:pt x="484" y="498"/>
                      <a:pt x="434" y="498"/>
                      <a:pt x="381" y="498"/>
                    </a:cubicBezTo>
                    <a:cubicBezTo>
                      <a:pt x="381" y="493"/>
                      <a:pt x="380" y="488"/>
                      <a:pt x="380" y="483"/>
                    </a:cubicBezTo>
                    <a:cubicBezTo>
                      <a:pt x="380" y="447"/>
                      <a:pt x="381" y="411"/>
                      <a:pt x="380" y="375"/>
                    </a:cubicBezTo>
                    <a:cubicBezTo>
                      <a:pt x="379" y="317"/>
                      <a:pt x="333" y="271"/>
                      <a:pt x="274" y="268"/>
                    </a:cubicBezTo>
                    <a:cubicBezTo>
                      <a:pt x="217" y="265"/>
                      <a:pt x="165" y="306"/>
                      <a:pt x="159" y="363"/>
                    </a:cubicBezTo>
                    <a:cubicBezTo>
                      <a:pt x="156" y="394"/>
                      <a:pt x="158" y="425"/>
                      <a:pt x="158" y="456"/>
                    </a:cubicBezTo>
                    <a:cubicBezTo>
                      <a:pt x="158" y="470"/>
                      <a:pt x="158" y="484"/>
                      <a:pt x="158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33"/>
              <p:cNvSpPr>
                <a:spLocks/>
              </p:cNvSpPr>
              <p:nvPr/>
            </p:nvSpPr>
            <p:spPr bwMode="auto">
              <a:xfrm>
                <a:off x="6484938" y="3629026"/>
                <a:ext cx="2117725" cy="1057275"/>
              </a:xfrm>
              <a:custGeom>
                <a:avLst/>
                <a:gdLst>
                  <a:gd name="T0" fmla="*/ 389 w 778"/>
                  <a:gd name="T1" fmla="*/ 0 h 390"/>
                  <a:gd name="T2" fmla="*/ 541 w 778"/>
                  <a:gd name="T3" fmla="*/ 133 h 390"/>
                  <a:gd name="T4" fmla="*/ 553 w 778"/>
                  <a:gd name="T5" fmla="*/ 111 h 390"/>
                  <a:gd name="T6" fmla="*/ 577 w 778"/>
                  <a:gd name="T7" fmla="*/ 104 h 390"/>
                  <a:gd name="T8" fmla="*/ 640 w 778"/>
                  <a:gd name="T9" fmla="*/ 107 h 390"/>
                  <a:gd name="T10" fmla="*/ 657 w 778"/>
                  <a:gd name="T11" fmla="*/ 130 h 390"/>
                  <a:gd name="T12" fmla="*/ 658 w 778"/>
                  <a:gd name="T13" fmla="*/ 221 h 390"/>
                  <a:gd name="T14" fmla="*/ 667 w 778"/>
                  <a:gd name="T15" fmla="*/ 243 h 390"/>
                  <a:gd name="T16" fmla="*/ 756 w 778"/>
                  <a:gd name="T17" fmla="*/ 321 h 390"/>
                  <a:gd name="T18" fmla="*/ 764 w 778"/>
                  <a:gd name="T19" fmla="*/ 373 h 390"/>
                  <a:gd name="T20" fmla="*/ 710 w 778"/>
                  <a:gd name="T21" fmla="*/ 374 h 390"/>
                  <a:gd name="T22" fmla="*/ 402 w 778"/>
                  <a:gd name="T23" fmla="*/ 104 h 390"/>
                  <a:gd name="T24" fmla="*/ 376 w 778"/>
                  <a:gd name="T25" fmla="*/ 104 h 390"/>
                  <a:gd name="T26" fmla="*/ 67 w 778"/>
                  <a:gd name="T27" fmla="*/ 374 h 390"/>
                  <a:gd name="T28" fmla="*/ 15 w 778"/>
                  <a:gd name="T29" fmla="*/ 375 h 390"/>
                  <a:gd name="T30" fmla="*/ 21 w 778"/>
                  <a:gd name="T31" fmla="*/ 322 h 390"/>
                  <a:gd name="T32" fmla="*/ 289 w 778"/>
                  <a:gd name="T33" fmla="*/ 87 h 390"/>
                  <a:gd name="T34" fmla="*/ 389 w 778"/>
                  <a:gd name="T35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8" h="390">
                    <a:moveTo>
                      <a:pt x="389" y="0"/>
                    </a:moveTo>
                    <a:cubicBezTo>
                      <a:pt x="441" y="45"/>
                      <a:pt x="491" y="90"/>
                      <a:pt x="541" y="133"/>
                    </a:cubicBezTo>
                    <a:cubicBezTo>
                      <a:pt x="545" y="125"/>
                      <a:pt x="547" y="115"/>
                      <a:pt x="553" y="111"/>
                    </a:cubicBezTo>
                    <a:cubicBezTo>
                      <a:pt x="559" y="106"/>
                      <a:pt x="569" y="104"/>
                      <a:pt x="577" y="104"/>
                    </a:cubicBezTo>
                    <a:cubicBezTo>
                      <a:pt x="598" y="104"/>
                      <a:pt x="619" y="105"/>
                      <a:pt x="640" y="107"/>
                    </a:cubicBezTo>
                    <a:cubicBezTo>
                      <a:pt x="653" y="108"/>
                      <a:pt x="658" y="116"/>
                      <a:pt x="657" y="130"/>
                    </a:cubicBezTo>
                    <a:cubicBezTo>
                      <a:pt x="657" y="160"/>
                      <a:pt x="656" y="191"/>
                      <a:pt x="658" y="221"/>
                    </a:cubicBezTo>
                    <a:cubicBezTo>
                      <a:pt x="658" y="229"/>
                      <a:pt x="662" y="238"/>
                      <a:pt x="667" y="243"/>
                    </a:cubicBezTo>
                    <a:cubicBezTo>
                      <a:pt x="696" y="269"/>
                      <a:pt x="726" y="295"/>
                      <a:pt x="756" y="321"/>
                    </a:cubicBezTo>
                    <a:cubicBezTo>
                      <a:pt x="775" y="337"/>
                      <a:pt x="778" y="357"/>
                      <a:pt x="764" y="373"/>
                    </a:cubicBezTo>
                    <a:cubicBezTo>
                      <a:pt x="751" y="390"/>
                      <a:pt x="729" y="390"/>
                      <a:pt x="710" y="374"/>
                    </a:cubicBezTo>
                    <a:cubicBezTo>
                      <a:pt x="608" y="284"/>
                      <a:pt x="505" y="194"/>
                      <a:pt x="402" y="104"/>
                    </a:cubicBezTo>
                    <a:cubicBezTo>
                      <a:pt x="392" y="95"/>
                      <a:pt x="386" y="94"/>
                      <a:pt x="376" y="104"/>
                    </a:cubicBezTo>
                    <a:cubicBezTo>
                      <a:pt x="273" y="194"/>
                      <a:pt x="170" y="284"/>
                      <a:pt x="67" y="374"/>
                    </a:cubicBezTo>
                    <a:cubicBezTo>
                      <a:pt x="49" y="389"/>
                      <a:pt x="29" y="390"/>
                      <a:pt x="15" y="375"/>
                    </a:cubicBezTo>
                    <a:cubicBezTo>
                      <a:pt x="0" y="359"/>
                      <a:pt x="2" y="338"/>
                      <a:pt x="21" y="322"/>
                    </a:cubicBezTo>
                    <a:cubicBezTo>
                      <a:pt x="110" y="244"/>
                      <a:pt x="200" y="165"/>
                      <a:pt x="289" y="87"/>
                    </a:cubicBezTo>
                    <a:cubicBezTo>
                      <a:pt x="322" y="59"/>
                      <a:pt x="355" y="30"/>
                      <a:pt x="3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389635" y="5834678"/>
            <a:ext cx="644660" cy="644660"/>
            <a:chOff x="6482758" y="1746863"/>
            <a:chExt cx="903514" cy="903514"/>
          </a:xfrm>
        </p:grpSpPr>
        <p:sp>
          <p:nvSpPr>
            <p:cNvPr id="10" name="椭圆 9"/>
            <p:cNvSpPr/>
            <p:nvPr/>
          </p:nvSpPr>
          <p:spPr>
            <a:xfrm>
              <a:off x="6482758" y="1746863"/>
              <a:ext cx="903514" cy="9035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752315" y="2016896"/>
              <a:ext cx="364400" cy="363448"/>
              <a:chOff x="4673600" y="4648200"/>
              <a:chExt cx="1819275" cy="1814513"/>
            </a:xfrm>
            <a:solidFill>
              <a:schemeClr val="bg1"/>
            </a:solidFill>
          </p:grpSpPr>
          <p:sp>
            <p:nvSpPr>
              <p:cNvPr id="19" name="Freeform 290"/>
              <p:cNvSpPr>
                <a:spLocks/>
              </p:cNvSpPr>
              <p:nvPr/>
            </p:nvSpPr>
            <p:spPr bwMode="auto">
              <a:xfrm>
                <a:off x="5468938" y="4648200"/>
                <a:ext cx="1023937" cy="1022350"/>
              </a:xfrm>
              <a:custGeom>
                <a:avLst/>
                <a:gdLst>
                  <a:gd name="T0" fmla="*/ 20 w 376"/>
                  <a:gd name="T1" fmla="*/ 265 h 377"/>
                  <a:gd name="T2" fmla="*/ 42 w 376"/>
                  <a:gd name="T3" fmla="*/ 137 h 377"/>
                  <a:gd name="T4" fmla="*/ 130 w 376"/>
                  <a:gd name="T5" fmla="*/ 49 h 377"/>
                  <a:gd name="T6" fmla="*/ 297 w 376"/>
                  <a:gd name="T7" fmla="*/ 48 h 377"/>
                  <a:gd name="T8" fmla="*/ 333 w 376"/>
                  <a:gd name="T9" fmla="*/ 85 h 377"/>
                  <a:gd name="T10" fmla="*/ 334 w 376"/>
                  <a:gd name="T11" fmla="*/ 241 h 377"/>
                  <a:gd name="T12" fmla="*/ 237 w 376"/>
                  <a:gd name="T13" fmla="*/ 337 h 377"/>
                  <a:gd name="T14" fmla="*/ 111 w 376"/>
                  <a:gd name="T15" fmla="*/ 355 h 377"/>
                  <a:gd name="T16" fmla="*/ 157 w 376"/>
                  <a:gd name="T17" fmla="*/ 311 h 377"/>
                  <a:gd name="T18" fmla="*/ 261 w 376"/>
                  <a:gd name="T19" fmla="*/ 208 h 377"/>
                  <a:gd name="T20" fmla="*/ 261 w 376"/>
                  <a:gd name="T21" fmla="*/ 120 h 377"/>
                  <a:gd name="T22" fmla="*/ 227 w 376"/>
                  <a:gd name="T23" fmla="*/ 96 h 377"/>
                  <a:gd name="T24" fmla="*/ 169 w 376"/>
                  <a:gd name="T25" fmla="*/ 116 h 377"/>
                  <a:gd name="T26" fmla="*/ 32 w 376"/>
                  <a:gd name="T27" fmla="*/ 254 h 377"/>
                  <a:gd name="T28" fmla="*/ 20 w 376"/>
                  <a:gd name="T29" fmla="*/ 26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6" h="377">
                    <a:moveTo>
                      <a:pt x="20" y="265"/>
                    </a:moveTo>
                    <a:cubicBezTo>
                      <a:pt x="0" y="220"/>
                      <a:pt x="9" y="170"/>
                      <a:pt x="42" y="137"/>
                    </a:cubicBezTo>
                    <a:cubicBezTo>
                      <a:pt x="71" y="107"/>
                      <a:pt x="101" y="78"/>
                      <a:pt x="130" y="49"/>
                    </a:cubicBezTo>
                    <a:cubicBezTo>
                      <a:pt x="180" y="0"/>
                      <a:pt x="248" y="0"/>
                      <a:pt x="297" y="48"/>
                    </a:cubicBezTo>
                    <a:cubicBezTo>
                      <a:pt x="310" y="60"/>
                      <a:pt x="322" y="72"/>
                      <a:pt x="333" y="85"/>
                    </a:cubicBezTo>
                    <a:cubicBezTo>
                      <a:pt x="375" y="130"/>
                      <a:pt x="376" y="196"/>
                      <a:pt x="334" y="241"/>
                    </a:cubicBezTo>
                    <a:cubicBezTo>
                      <a:pt x="302" y="274"/>
                      <a:pt x="270" y="306"/>
                      <a:pt x="237" y="337"/>
                    </a:cubicBezTo>
                    <a:cubicBezTo>
                      <a:pt x="204" y="370"/>
                      <a:pt x="151" y="377"/>
                      <a:pt x="111" y="355"/>
                    </a:cubicBezTo>
                    <a:cubicBezTo>
                      <a:pt x="127" y="340"/>
                      <a:pt x="142" y="326"/>
                      <a:pt x="157" y="311"/>
                    </a:cubicBezTo>
                    <a:cubicBezTo>
                      <a:pt x="192" y="277"/>
                      <a:pt x="226" y="242"/>
                      <a:pt x="261" y="208"/>
                    </a:cubicBezTo>
                    <a:cubicBezTo>
                      <a:pt x="292" y="177"/>
                      <a:pt x="292" y="150"/>
                      <a:pt x="261" y="120"/>
                    </a:cubicBezTo>
                    <a:cubicBezTo>
                      <a:pt x="251" y="110"/>
                      <a:pt x="239" y="100"/>
                      <a:pt x="227" y="96"/>
                    </a:cubicBezTo>
                    <a:cubicBezTo>
                      <a:pt x="204" y="88"/>
                      <a:pt x="185" y="99"/>
                      <a:pt x="169" y="116"/>
                    </a:cubicBezTo>
                    <a:cubicBezTo>
                      <a:pt x="124" y="162"/>
                      <a:pt x="78" y="208"/>
                      <a:pt x="32" y="254"/>
                    </a:cubicBezTo>
                    <a:cubicBezTo>
                      <a:pt x="28" y="257"/>
                      <a:pt x="24" y="260"/>
                      <a:pt x="20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91"/>
              <p:cNvSpPr>
                <a:spLocks/>
              </p:cNvSpPr>
              <p:nvPr/>
            </p:nvSpPr>
            <p:spPr bwMode="auto">
              <a:xfrm>
                <a:off x="4673600" y="5440363"/>
                <a:ext cx="1022350" cy="1022350"/>
              </a:xfrm>
              <a:custGeom>
                <a:avLst/>
                <a:gdLst>
                  <a:gd name="T0" fmla="*/ 266 w 375"/>
                  <a:gd name="T1" fmla="*/ 22 h 377"/>
                  <a:gd name="T2" fmla="*/ 210 w 375"/>
                  <a:gd name="T3" fmla="*/ 76 h 377"/>
                  <a:gd name="T4" fmla="*/ 111 w 375"/>
                  <a:gd name="T5" fmla="*/ 174 h 377"/>
                  <a:gd name="T6" fmla="*/ 111 w 375"/>
                  <a:gd name="T7" fmla="*/ 256 h 377"/>
                  <a:gd name="T8" fmla="*/ 123 w 375"/>
                  <a:gd name="T9" fmla="*/ 267 h 377"/>
                  <a:gd name="T10" fmla="*/ 201 w 375"/>
                  <a:gd name="T11" fmla="*/ 267 h 377"/>
                  <a:gd name="T12" fmla="*/ 340 w 375"/>
                  <a:gd name="T13" fmla="*/ 128 h 377"/>
                  <a:gd name="T14" fmla="*/ 353 w 375"/>
                  <a:gd name="T15" fmla="*/ 110 h 377"/>
                  <a:gd name="T16" fmla="*/ 341 w 375"/>
                  <a:gd name="T17" fmla="*/ 232 h 377"/>
                  <a:gd name="T18" fmla="*/ 236 w 375"/>
                  <a:gd name="T19" fmla="*/ 338 h 377"/>
                  <a:gd name="T20" fmla="*/ 85 w 375"/>
                  <a:gd name="T21" fmla="*/ 336 h 377"/>
                  <a:gd name="T22" fmla="*/ 46 w 375"/>
                  <a:gd name="T23" fmla="*/ 297 h 377"/>
                  <a:gd name="T24" fmla="*/ 46 w 375"/>
                  <a:gd name="T25" fmla="*/ 133 h 377"/>
                  <a:gd name="T26" fmla="*/ 132 w 375"/>
                  <a:gd name="T27" fmla="*/ 47 h 377"/>
                  <a:gd name="T28" fmla="*/ 266 w 375"/>
                  <a:gd name="T29" fmla="*/ 2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5" h="377">
                    <a:moveTo>
                      <a:pt x="266" y="22"/>
                    </a:moveTo>
                    <a:cubicBezTo>
                      <a:pt x="247" y="41"/>
                      <a:pt x="228" y="58"/>
                      <a:pt x="210" y="76"/>
                    </a:cubicBezTo>
                    <a:cubicBezTo>
                      <a:pt x="177" y="108"/>
                      <a:pt x="144" y="141"/>
                      <a:pt x="111" y="174"/>
                    </a:cubicBezTo>
                    <a:cubicBezTo>
                      <a:pt x="85" y="200"/>
                      <a:pt x="85" y="230"/>
                      <a:pt x="111" y="256"/>
                    </a:cubicBezTo>
                    <a:cubicBezTo>
                      <a:pt x="115" y="260"/>
                      <a:pt x="119" y="264"/>
                      <a:pt x="123" y="267"/>
                    </a:cubicBezTo>
                    <a:cubicBezTo>
                      <a:pt x="147" y="291"/>
                      <a:pt x="177" y="291"/>
                      <a:pt x="201" y="267"/>
                    </a:cubicBezTo>
                    <a:cubicBezTo>
                      <a:pt x="248" y="221"/>
                      <a:pt x="294" y="175"/>
                      <a:pt x="340" y="128"/>
                    </a:cubicBezTo>
                    <a:cubicBezTo>
                      <a:pt x="345" y="123"/>
                      <a:pt x="348" y="117"/>
                      <a:pt x="353" y="110"/>
                    </a:cubicBezTo>
                    <a:cubicBezTo>
                      <a:pt x="375" y="149"/>
                      <a:pt x="370" y="201"/>
                      <a:pt x="341" y="232"/>
                    </a:cubicBezTo>
                    <a:cubicBezTo>
                      <a:pt x="308" y="269"/>
                      <a:pt x="272" y="305"/>
                      <a:pt x="236" y="338"/>
                    </a:cubicBezTo>
                    <a:cubicBezTo>
                      <a:pt x="193" y="377"/>
                      <a:pt x="127" y="374"/>
                      <a:pt x="85" y="336"/>
                    </a:cubicBezTo>
                    <a:cubicBezTo>
                      <a:pt x="72" y="323"/>
                      <a:pt x="59" y="310"/>
                      <a:pt x="46" y="297"/>
                    </a:cubicBezTo>
                    <a:cubicBezTo>
                      <a:pt x="0" y="249"/>
                      <a:pt x="0" y="180"/>
                      <a:pt x="46" y="133"/>
                    </a:cubicBezTo>
                    <a:cubicBezTo>
                      <a:pt x="75" y="104"/>
                      <a:pt x="103" y="75"/>
                      <a:pt x="132" y="47"/>
                    </a:cubicBezTo>
                    <a:cubicBezTo>
                      <a:pt x="170" y="10"/>
                      <a:pt x="220" y="0"/>
                      <a:pt x="26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92"/>
              <p:cNvSpPr>
                <a:spLocks/>
              </p:cNvSpPr>
              <p:nvPr/>
            </p:nvSpPr>
            <p:spPr bwMode="auto">
              <a:xfrm>
                <a:off x="5183188" y="5148263"/>
                <a:ext cx="809625" cy="815975"/>
              </a:xfrm>
              <a:custGeom>
                <a:avLst/>
                <a:gdLst>
                  <a:gd name="T0" fmla="*/ 0 w 297"/>
                  <a:gd name="T1" fmla="*/ 254 h 301"/>
                  <a:gd name="T2" fmla="*/ 12 w 297"/>
                  <a:gd name="T3" fmla="*/ 232 h 301"/>
                  <a:gd name="T4" fmla="*/ 229 w 297"/>
                  <a:gd name="T5" fmla="*/ 15 h 301"/>
                  <a:gd name="T6" fmla="*/ 282 w 297"/>
                  <a:gd name="T7" fmla="*/ 16 h 301"/>
                  <a:gd name="T8" fmla="*/ 280 w 297"/>
                  <a:gd name="T9" fmla="*/ 71 h 301"/>
                  <a:gd name="T10" fmla="*/ 167 w 297"/>
                  <a:gd name="T11" fmla="*/ 184 h 301"/>
                  <a:gd name="T12" fmla="*/ 65 w 297"/>
                  <a:gd name="T13" fmla="*/ 286 h 301"/>
                  <a:gd name="T14" fmla="*/ 22 w 297"/>
                  <a:gd name="T15" fmla="*/ 294 h 301"/>
                  <a:gd name="T16" fmla="*/ 0 w 297"/>
                  <a:gd name="T17" fmla="*/ 25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1">
                    <a:moveTo>
                      <a:pt x="0" y="254"/>
                    </a:moveTo>
                    <a:cubicBezTo>
                      <a:pt x="3" y="249"/>
                      <a:pt x="6" y="239"/>
                      <a:pt x="12" y="232"/>
                    </a:cubicBezTo>
                    <a:cubicBezTo>
                      <a:pt x="84" y="160"/>
                      <a:pt x="157" y="87"/>
                      <a:pt x="229" y="15"/>
                    </a:cubicBezTo>
                    <a:cubicBezTo>
                      <a:pt x="245" y="0"/>
                      <a:pt x="267" y="1"/>
                      <a:pt x="282" y="16"/>
                    </a:cubicBezTo>
                    <a:cubicBezTo>
                      <a:pt x="297" y="31"/>
                      <a:pt x="297" y="53"/>
                      <a:pt x="280" y="71"/>
                    </a:cubicBezTo>
                    <a:cubicBezTo>
                      <a:pt x="243" y="109"/>
                      <a:pt x="205" y="146"/>
                      <a:pt x="167" y="184"/>
                    </a:cubicBezTo>
                    <a:cubicBezTo>
                      <a:pt x="133" y="218"/>
                      <a:pt x="99" y="252"/>
                      <a:pt x="65" y="286"/>
                    </a:cubicBezTo>
                    <a:cubicBezTo>
                      <a:pt x="52" y="298"/>
                      <a:pt x="36" y="301"/>
                      <a:pt x="22" y="294"/>
                    </a:cubicBezTo>
                    <a:cubicBezTo>
                      <a:pt x="8" y="287"/>
                      <a:pt x="1" y="275"/>
                      <a:pt x="0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9801305" y="3523901"/>
            <a:ext cx="644660" cy="644660"/>
            <a:chOff x="9574118" y="1746863"/>
            <a:chExt cx="903514" cy="903514"/>
          </a:xfrm>
        </p:grpSpPr>
        <p:sp>
          <p:nvSpPr>
            <p:cNvPr id="11" name="椭圆 10"/>
            <p:cNvSpPr/>
            <p:nvPr/>
          </p:nvSpPr>
          <p:spPr>
            <a:xfrm>
              <a:off x="9574118" y="1746863"/>
              <a:ext cx="903514" cy="9035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843265" y="2031400"/>
              <a:ext cx="365220" cy="334440"/>
              <a:chOff x="6829425" y="4398963"/>
              <a:chExt cx="2109787" cy="1931988"/>
            </a:xfrm>
            <a:solidFill>
              <a:schemeClr val="bg1"/>
            </a:solidFill>
          </p:grpSpPr>
          <p:sp>
            <p:nvSpPr>
              <p:cNvPr id="23" name="Freeform 297"/>
              <p:cNvSpPr>
                <a:spLocks/>
              </p:cNvSpPr>
              <p:nvPr/>
            </p:nvSpPr>
            <p:spPr bwMode="auto">
              <a:xfrm>
                <a:off x="6829425" y="4418013"/>
                <a:ext cx="1922462" cy="1912938"/>
              </a:xfrm>
              <a:custGeom>
                <a:avLst/>
                <a:gdLst>
                  <a:gd name="T0" fmla="*/ 0 w 706"/>
                  <a:gd name="T1" fmla="*/ 352 h 705"/>
                  <a:gd name="T2" fmla="*/ 0 w 706"/>
                  <a:gd name="T3" fmla="*/ 133 h 705"/>
                  <a:gd name="T4" fmla="*/ 133 w 706"/>
                  <a:gd name="T5" fmla="*/ 0 h 705"/>
                  <a:gd name="T6" fmla="*/ 475 w 706"/>
                  <a:gd name="T7" fmla="*/ 0 h 705"/>
                  <a:gd name="T8" fmla="*/ 510 w 706"/>
                  <a:gd name="T9" fmla="*/ 43 h 705"/>
                  <a:gd name="T10" fmla="*/ 476 w 706"/>
                  <a:gd name="T11" fmla="*/ 64 h 705"/>
                  <a:gd name="T12" fmla="*/ 290 w 706"/>
                  <a:gd name="T13" fmla="*/ 64 h 705"/>
                  <a:gd name="T14" fmla="*/ 137 w 706"/>
                  <a:gd name="T15" fmla="*/ 64 h 705"/>
                  <a:gd name="T16" fmla="*/ 64 w 706"/>
                  <a:gd name="T17" fmla="*/ 137 h 705"/>
                  <a:gd name="T18" fmla="*/ 64 w 706"/>
                  <a:gd name="T19" fmla="*/ 567 h 705"/>
                  <a:gd name="T20" fmla="*/ 136 w 706"/>
                  <a:gd name="T21" fmla="*/ 640 h 705"/>
                  <a:gd name="T22" fmla="*/ 571 w 706"/>
                  <a:gd name="T23" fmla="*/ 640 h 705"/>
                  <a:gd name="T24" fmla="*/ 640 w 706"/>
                  <a:gd name="T25" fmla="*/ 571 h 705"/>
                  <a:gd name="T26" fmla="*/ 640 w 706"/>
                  <a:gd name="T27" fmla="*/ 359 h 705"/>
                  <a:gd name="T28" fmla="*/ 669 w 706"/>
                  <a:gd name="T29" fmla="*/ 321 h 705"/>
                  <a:gd name="T30" fmla="*/ 704 w 706"/>
                  <a:gd name="T31" fmla="*/ 354 h 705"/>
                  <a:gd name="T32" fmla="*/ 704 w 706"/>
                  <a:gd name="T33" fmla="*/ 432 h 705"/>
                  <a:gd name="T34" fmla="*/ 702 w 706"/>
                  <a:gd name="T35" fmla="*/ 588 h 705"/>
                  <a:gd name="T36" fmla="*/ 577 w 706"/>
                  <a:gd name="T37" fmla="*/ 704 h 705"/>
                  <a:gd name="T38" fmla="*/ 129 w 706"/>
                  <a:gd name="T39" fmla="*/ 704 h 705"/>
                  <a:gd name="T40" fmla="*/ 0 w 706"/>
                  <a:gd name="T41" fmla="*/ 571 h 705"/>
                  <a:gd name="T42" fmla="*/ 0 w 706"/>
                  <a:gd name="T43" fmla="*/ 35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6" h="705">
                    <a:moveTo>
                      <a:pt x="0" y="352"/>
                    </a:moveTo>
                    <a:cubicBezTo>
                      <a:pt x="0" y="279"/>
                      <a:pt x="0" y="206"/>
                      <a:pt x="0" y="133"/>
                    </a:cubicBezTo>
                    <a:cubicBezTo>
                      <a:pt x="0" y="55"/>
                      <a:pt x="55" y="0"/>
                      <a:pt x="133" y="0"/>
                    </a:cubicBezTo>
                    <a:cubicBezTo>
                      <a:pt x="247" y="0"/>
                      <a:pt x="361" y="0"/>
                      <a:pt x="475" y="0"/>
                    </a:cubicBezTo>
                    <a:cubicBezTo>
                      <a:pt x="502" y="0"/>
                      <a:pt x="518" y="20"/>
                      <a:pt x="510" y="43"/>
                    </a:cubicBezTo>
                    <a:cubicBezTo>
                      <a:pt x="505" y="57"/>
                      <a:pt x="494" y="64"/>
                      <a:pt x="476" y="64"/>
                    </a:cubicBezTo>
                    <a:cubicBezTo>
                      <a:pt x="414" y="64"/>
                      <a:pt x="352" y="64"/>
                      <a:pt x="290" y="64"/>
                    </a:cubicBezTo>
                    <a:cubicBezTo>
                      <a:pt x="239" y="64"/>
                      <a:pt x="188" y="64"/>
                      <a:pt x="137" y="64"/>
                    </a:cubicBezTo>
                    <a:cubicBezTo>
                      <a:pt x="89" y="64"/>
                      <a:pt x="64" y="89"/>
                      <a:pt x="64" y="137"/>
                    </a:cubicBezTo>
                    <a:cubicBezTo>
                      <a:pt x="64" y="280"/>
                      <a:pt x="64" y="424"/>
                      <a:pt x="64" y="567"/>
                    </a:cubicBezTo>
                    <a:cubicBezTo>
                      <a:pt x="64" y="614"/>
                      <a:pt x="89" y="640"/>
                      <a:pt x="136" y="640"/>
                    </a:cubicBezTo>
                    <a:cubicBezTo>
                      <a:pt x="281" y="640"/>
                      <a:pt x="426" y="640"/>
                      <a:pt x="571" y="640"/>
                    </a:cubicBezTo>
                    <a:cubicBezTo>
                      <a:pt x="614" y="640"/>
                      <a:pt x="640" y="614"/>
                      <a:pt x="640" y="571"/>
                    </a:cubicBezTo>
                    <a:cubicBezTo>
                      <a:pt x="640" y="500"/>
                      <a:pt x="640" y="430"/>
                      <a:pt x="640" y="359"/>
                    </a:cubicBezTo>
                    <a:cubicBezTo>
                      <a:pt x="640" y="336"/>
                      <a:pt x="650" y="322"/>
                      <a:pt x="669" y="321"/>
                    </a:cubicBezTo>
                    <a:cubicBezTo>
                      <a:pt x="689" y="319"/>
                      <a:pt x="703" y="332"/>
                      <a:pt x="704" y="354"/>
                    </a:cubicBezTo>
                    <a:cubicBezTo>
                      <a:pt x="705" y="380"/>
                      <a:pt x="704" y="406"/>
                      <a:pt x="704" y="432"/>
                    </a:cubicBezTo>
                    <a:cubicBezTo>
                      <a:pt x="704" y="484"/>
                      <a:pt x="706" y="536"/>
                      <a:pt x="702" y="588"/>
                    </a:cubicBezTo>
                    <a:cubicBezTo>
                      <a:pt x="697" y="655"/>
                      <a:pt x="644" y="703"/>
                      <a:pt x="577" y="704"/>
                    </a:cubicBezTo>
                    <a:cubicBezTo>
                      <a:pt x="428" y="705"/>
                      <a:pt x="279" y="705"/>
                      <a:pt x="129" y="704"/>
                    </a:cubicBezTo>
                    <a:cubicBezTo>
                      <a:pt x="53" y="703"/>
                      <a:pt x="0" y="647"/>
                      <a:pt x="0" y="571"/>
                    </a:cubicBezTo>
                    <a:cubicBezTo>
                      <a:pt x="0" y="498"/>
                      <a:pt x="0" y="425"/>
                      <a:pt x="0" y="3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98"/>
              <p:cNvSpPr>
                <a:spLocks/>
              </p:cNvSpPr>
              <p:nvPr/>
            </p:nvSpPr>
            <p:spPr bwMode="auto">
              <a:xfrm>
                <a:off x="7159625" y="4398963"/>
                <a:ext cx="1779587" cy="1343025"/>
              </a:xfrm>
              <a:custGeom>
                <a:avLst/>
                <a:gdLst>
                  <a:gd name="T0" fmla="*/ 231 w 654"/>
                  <a:gd name="T1" fmla="*/ 332 h 495"/>
                  <a:gd name="T2" fmla="*/ 415 w 654"/>
                  <a:gd name="T3" fmla="*/ 149 h 495"/>
                  <a:gd name="T4" fmla="*/ 536 w 654"/>
                  <a:gd name="T5" fmla="*/ 28 h 495"/>
                  <a:gd name="T6" fmla="*/ 628 w 654"/>
                  <a:gd name="T7" fmla="*/ 26 h 495"/>
                  <a:gd name="T8" fmla="*/ 626 w 654"/>
                  <a:gd name="T9" fmla="*/ 118 h 495"/>
                  <a:gd name="T10" fmla="*/ 279 w 654"/>
                  <a:gd name="T11" fmla="*/ 466 h 495"/>
                  <a:gd name="T12" fmla="*/ 183 w 654"/>
                  <a:gd name="T13" fmla="*/ 465 h 495"/>
                  <a:gd name="T14" fmla="*/ 28 w 654"/>
                  <a:gd name="T15" fmla="*/ 311 h 495"/>
                  <a:gd name="T16" fmla="*/ 26 w 654"/>
                  <a:gd name="T17" fmla="*/ 217 h 495"/>
                  <a:gd name="T18" fmla="*/ 119 w 654"/>
                  <a:gd name="T19" fmla="*/ 220 h 495"/>
                  <a:gd name="T20" fmla="*/ 219 w 654"/>
                  <a:gd name="T21" fmla="*/ 321 h 495"/>
                  <a:gd name="T22" fmla="*/ 231 w 654"/>
                  <a:gd name="T23" fmla="*/ 33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4" h="495">
                    <a:moveTo>
                      <a:pt x="231" y="332"/>
                    </a:moveTo>
                    <a:cubicBezTo>
                      <a:pt x="293" y="270"/>
                      <a:pt x="354" y="209"/>
                      <a:pt x="415" y="149"/>
                    </a:cubicBezTo>
                    <a:cubicBezTo>
                      <a:pt x="455" y="108"/>
                      <a:pt x="495" y="68"/>
                      <a:pt x="536" y="28"/>
                    </a:cubicBezTo>
                    <a:cubicBezTo>
                      <a:pt x="563" y="1"/>
                      <a:pt x="602" y="0"/>
                      <a:pt x="628" y="26"/>
                    </a:cubicBezTo>
                    <a:cubicBezTo>
                      <a:pt x="654" y="51"/>
                      <a:pt x="654" y="90"/>
                      <a:pt x="626" y="118"/>
                    </a:cubicBezTo>
                    <a:cubicBezTo>
                      <a:pt x="511" y="234"/>
                      <a:pt x="395" y="350"/>
                      <a:pt x="279" y="466"/>
                    </a:cubicBezTo>
                    <a:cubicBezTo>
                      <a:pt x="249" y="495"/>
                      <a:pt x="213" y="495"/>
                      <a:pt x="183" y="465"/>
                    </a:cubicBezTo>
                    <a:cubicBezTo>
                      <a:pt x="131" y="414"/>
                      <a:pt x="80" y="363"/>
                      <a:pt x="28" y="311"/>
                    </a:cubicBezTo>
                    <a:cubicBezTo>
                      <a:pt x="0" y="283"/>
                      <a:pt x="0" y="243"/>
                      <a:pt x="26" y="217"/>
                    </a:cubicBezTo>
                    <a:cubicBezTo>
                      <a:pt x="52" y="192"/>
                      <a:pt x="91" y="193"/>
                      <a:pt x="119" y="220"/>
                    </a:cubicBezTo>
                    <a:cubicBezTo>
                      <a:pt x="152" y="254"/>
                      <a:pt x="186" y="287"/>
                      <a:pt x="219" y="321"/>
                    </a:cubicBezTo>
                    <a:cubicBezTo>
                      <a:pt x="223" y="324"/>
                      <a:pt x="227" y="328"/>
                      <a:pt x="231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2" name="文本框 61"/>
          <p:cNvSpPr txBox="1"/>
          <p:nvPr/>
        </p:nvSpPr>
        <p:spPr>
          <a:xfrm>
            <a:off x="3431309" y="4758197"/>
            <a:ext cx="2101903" cy="147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拍摄页面由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Surface View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Image View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Video View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和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Button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组成，用于提供拍照、摄像和预览功能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689752" y="4806546"/>
            <a:ext cx="1947442" cy="147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视频页面由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Full Screen Video View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Seek Bar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 和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Text View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组成，用于实现视频的播放功能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697046" y="4791366"/>
            <a:ext cx="1947442" cy="14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提交页面由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Simple Drawee View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Video View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和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Button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组成，用于实现视频信息的提交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73048" y="4836591"/>
            <a:ext cx="1997195" cy="11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主页由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Recycler View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 和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Button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组成，用于进行数据展示和页面跳转。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0" y="378662"/>
            <a:ext cx="12197154" cy="732346"/>
            <a:chOff x="0" y="378662"/>
            <a:chExt cx="12197154" cy="732346"/>
          </a:xfrm>
        </p:grpSpPr>
        <p:grpSp>
          <p:nvGrpSpPr>
            <p:cNvPr id="56" name="组合 55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dirty="0"/>
                <a:t>UI </a:t>
              </a:r>
              <a:r>
                <a:rPr lang="zh-CN" altLang="en-US" dirty="0"/>
                <a:t>简介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UI Introduction</a:t>
              </a:r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B07AC1B-BDE5-461E-9B3A-2AAA5752D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046" y="1508098"/>
            <a:ext cx="1728575" cy="3051804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98F96B3C-E01A-4381-9CAB-AC0BEC11B7B8}"/>
              </a:ext>
            </a:extLst>
          </p:cNvPr>
          <p:cNvGrpSpPr/>
          <p:nvPr/>
        </p:nvGrpSpPr>
        <p:grpSpPr>
          <a:xfrm>
            <a:off x="11322158" y="5859381"/>
            <a:ext cx="644660" cy="644660"/>
            <a:chOff x="9574118" y="1746863"/>
            <a:chExt cx="903514" cy="90351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D8CCD96-C230-4A37-8913-EE92853E077B}"/>
                </a:ext>
              </a:extLst>
            </p:cNvPr>
            <p:cNvSpPr/>
            <p:nvPr/>
          </p:nvSpPr>
          <p:spPr>
            <a:xfrm>
              <a:off x="9574118" y="1746863"/>
              <a:ext cx="903514" cy="9035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FE755CF-E8A1-40AD-AE8C-CBF998052943}"/>
                </a:ext>
              </a:extLst>
            </p:cNvPr>
            <p:cNvGrpSpPr/>
            <p:nvPr/>
          </p:nvGrpSpPr>
          <p:grpSpPr>
            <a:xfrm>
              <a:off x="9843265" y="2031400"/>
              <a:ext cx="365220" cy="334440"/>
              <a:chOff x="6829425" y="4398963"/>
              <a:chExt cx="2109787" cy="1931988"/>
            </a:xfrm>
            <a:solidFill>
              <a:schemeClr val="bg1"/>
            </a:solidFill>
          </p:grpSpPr>
          <p:sp>
            <p:nvSpPr>
              <p:cNvPr id="64" name="Freeform 297">
                <a:extLst>
                  <a:ext uri="{FF2B5EF4-FFF2-40B4-BE49-F238E27FC236}">
                    <a16:creationId xmlns:a16="http://schemas.microsoft.com/office/drawing/2014/main" id="{4CEE845B-7111-45E3-A425-01228939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9425" y="4418013"/>
                <a:ext cx="1922462" cy="1912938"/>
              </a:xfrm>
              <a:custGeom>
                <a:avLst/>
                <a:gdLst>
                  <a:gd name="T0" fmla="*/ 0 w 706"/>
                  <a:gd name="T1" fmla="*/ 352 h 705"/>
                  <a:gd name="T2" fmla="*/ 0 w 706"/>
                  <a:gd name="T3" fmla="*/ 133 h 705"/>
                  <a:gd name="T4" fmla="*/ 133 w 706"/>
                  <a:gd name="T5" fmla="*/ 0 h 705"/>
                  <a:gd name="T6" fmla="*/ 475 w 706"/>
                  <a:gd name="T7" fmla="*/ 0 h 705"/>
                  <a:gd name="T8" fmla="*/ 510 w 706"/>
                  <a:gd name="T9" fmla="*/ 43 h 705"/>
                  <a:gd name="T10" fmla="*/ 476 w 706"/>
                  <a:gd name="T11" fmla="*/ 64 h 705"/>
                  <a:gd name="T12" fmla="*/ 290 w 706"/>
                  <a:gd name="T13" fmla="*/ 64 h 705"/>
                  <a:gd name="T14" fmla="*/ 137 w 706"/>
                  <a:gd name="T15" fmla="*/ 64 h 705"/>
                  <a:gd name="T16" fmla="*/ 64 w 706"/>
                  <a:gd name="T17" fmla="*/ 137 h 705"/>
                  <a:gd name="T18" fmla="*/ 64 w 706"/>
                  <a:gd name="T19" fmla="*/ 567 h 705"/>
                  <a:gd name="T20" fmla="*/ 136 w 706"/>
                  <a:gd name="T21" fmla="*/ 640 h 705"/>
                  <a:gd name="T22" fmla="*/ 571 w 706"/>
                  <a:gd name="T23" fmla="*/ 640 h 705"/>
                  <a:gd name="T24" fmla="*/ 640 w 706"/>
                  <a:gd name="T25" fmla="*/ 571 h 705"/>
                  <a:gd name="T26" fmla="*/ 640 w 706"/>
                  <a:gd name="T27" fmla="*/ 359 h 705"/>
                  <a:gd name="T28" fmla="*/ 669 w 706"/>
                  <a:gd name="T29" fmla="*/ 321 h 705"/>
                  <a:gd name="T30" fmla="*/ 704 w 706"/>
                  <a:gd name="T31" fmla="*/ 354 h 705"/>
                  <a:gd name="T32" fmla="*/ 704 w 706"/>
                  <a:gd name="T33" fmla="*/ 432 h 705"/>
                  <a:gd name="T34" fmla="*/ 702 w 706"/>
                  <a:gd name="T35" fmla="*/ 588 h 705"/>
                  <a:gd name="T36" fmla="*/ 577 w 706"/>
                  <a:gd name="T37" fmla="*/ 704 h 705"/>
                  <a:gd name="T38" fmla="*/ 129 w 706"/>
                  <a:gd name="T39" fmla="*/ 704 h 705"/>
                  <a:gd name="T40" fmla="*/ 0 w 706"/>
                  <a:gd name="T41" fmla="*/ 571 h 705"/>
                  <a:gd name="T42" fmla="*/ 0 w 706"/>
                  <a:gd name="T43" fmla="*/ 35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6" h="705">
                    <a:moveTo>
                      <a:pt x="0" y="352"/>
                    </a:moveTo>
                    <a:cubicBezTo>
                      <a:pt x="0" y="279"/>
                      <a:pt x="0" y="206"/>
                      <a:pt x="0" y="133"/>
                    </a:cubicBezTo>
                    <a:cubicBezTo>
                      <a:pt x="0" y="55"/>
                      <a:pt x="55" y="0"/>
                      <a:pt x="133" y="0"/>
                    </a:cubicBezTo>
                    <a:cubicBezTo>
                      <a:pt x="247" y="0"/>
                      <a:pt x="361" y="0"/>
                      <a:pt x="475" y="0"/>
                    </a:cubicBezTo>
                    <a:cubicBezTo>
                      <a:pt x="502" y="0"/>
                      <a:pt x="518" y="20"/>
                      <a:pt x="510" y="43"/>
                    </a:cubicBezTo>
                    <a:cubicBezTo>
                      <a:pt x="505" y="57"/>
                      <a:pt x="494" y="64"/>
                      <a:pt x="476" y="64"/>
                    </a:cubicBezTo>
                    <a:cubicBezTo>
                      <a:pt x="414" y="64"/>
                      <a:pt x="352" y="64"/>
                      <a:pt x="290" y="64"/>
                    </a:cubicBezTo>
                    <a:cubicBezTo>
                      <a:pt x="239" y="64"/>
                      <a:pt x="188" y="64"/>
                      <a:pt x="137" y="64"/>
                    </a:cubicBezTo>
                    <a:cubicBezTo>
                      <a:pt x="89" y="64"/>
                      <a:pt x="64" y="89"/>
                      <a:pt x="64" y="137"/>
                    </a:cubicBezTo>
                    <a:cubicBezTo>
                      <a:pt x="64" y="280"/>
                      <a:pt x="64" y="424"/>
                      <a:pt x="64" y="567"/>
                    </a:cubicBezTo>
                    <a:cubicBezTo>
                      <a:pt x="64" y="614"/>
                      <a:pt x="89" y="640"/>
                      <a:pt x="136" y="640"/>
                    </a:cubicBezTo>
                    <a:cubicBezTo>
                      <a:pt x="281" y="640"/>
                      <a:pt x="426" y="640"/>
                      <a:pt x="571" y="640"/>
                    </a:cubicBezTo>
                    <a:cubicBezTo>
                      <a:pt x="614" y="640"/>
                      <a:pt x="640" y="614"/>
                      <a:pt x="640" y="571"/>
                    </a:cubicBezTo>
                    <a:cubicBezTo>
                      <a:pt x="640" y="500"/>
                      <a:pt x="640" y="430"/>
                      <a:pt x="640" y="359"/>
                    </a:cubicBezTo>
                    <a:cubicBezTo>
                      <a:pt x="640" y="336"/>
                      <a:pt x="650" y="322"/>
                      <a:pt x="669" y="321"/>
                    </a:cubicBezTo>
                    <a:cubicBezTo>
                      <a:pt x="689" y="319"/>
                      <a:pt x="703" y="332"/>
                      <a:pt x="704" y="354"/>
                    </a:cubicBezTo>
                    <a:cubicBezTo>
                      <a:pt x="705" y="380"/>
                      <a:pt x="704" y="406"/>
                      <a:pt x="704" y="432"/>
                    </a:cubicBezTo>
                    <a:cubicBezTo>
                      <a:pt x="704" y="484"/>
                      <a:pt x="706" y="536"/>
                      <a:pt x="702" y="588"/>
                    </a:cubicBezTo>
                    <a:cubicBezTo>
                      <a:pt x="697" y="655"/>
                      <a:pt x="644" y="703"/>
                      <a:pt x="577" y="704"/>
                    </a:cubicBezTo>
                    <a:cubicBezTo>
                      <a:pt x="428" y="705"/>
                      <a:pt x="279" y="705"/>
                      <a:pt x="129" y="704"/>
                    </a:cubicBezTo>
                    <a:cubicBezTo>
                      <a:pt x="53" y="703"/>
                      <a:pt x="0" y="647"/>
                      <a:pt x="0" y="571"/>
                    </a:cubicBezTo>
                    <a:cubicBezTo>
                      <a:pt x="0" y="498"/>
                      <a:pt x="0" y="425"/>
                      <a:pt x="0" y="3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98">
                <a:extLst>
                  <a:ext uri="{FF2B5EF4-FFF2-40B4-BE49-F238E27FC236}">
                    <a16:creationId xmlns:a16="http://schemas.microsoft.com/office/drawing/2014/main" id="{759793B2-AD1B-4111-9F2D-5A19EAF85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398963"/>
                <a:ext cx="1779587" cy="1343025"/>
              </a:xfrm>
              <a:custGeom>
                <a:avLst/>
                <a:gdLst>
                  <a:gd name="T0" fmla="*/ 231 w 654"/>
                  <a:gd name="T1" fmla="*/ 332 h 495"/>
                  <a:gd name="T2" fmla="*/ 415 w 654"/>
                  <a:gd name="T3" fmla="*/ 149 h 495"/>
                  <a:gd name="T4" fmla="*/ 536 w 654"/>
                  <a:gd name="T5" fmla="*/ 28 h 495"/>
                  <a:gd name="T6" fmla="*/ 628 w 654"/>
                  <a:gd name="T7" fmla="*/ 26 h 495"/>
                  <a:gd name="T8" fmla="*/ 626 w 654"/>
                  <a:gd name="T9" fmla="*/ 118 h 495"/>
                  <a:gd name="T10" fmla="*/ 279 w 654"/>
                  <a:gd name="T11" fmla="*/ 466 h 495"/>
                  <a:gd name="T12" fmla="*/ 183 w 654"/>
                  <a:gd name="T13" fmla="*/ 465 h 495"/>
                  <a:gd name="T14" fmla="*/ 28 w 654"/>
                  <a:gd name="T15" fmla="*/ 311 h 495"/>
                  <a:gd name="T16" fmla="*/ 26 w 654"/>
                  <a:gd name="T17" fmla="*/ 217 h 495"/>
                  <a:gd name="T18" fmla="*/ 119 w 654"/>
                  <a:gd name="T19" fmla="*/ 220 h 495"/>
                  <a:gd name="T20" fmla="*/ 219 w 654"/>
                  <a:gd name="T21" fmla="*/ 321 h 495"/>
                  <a:gd name="T22" fmla="*/ 231 w 654"/>
                  <a:gd name="T23" fmla="*/ 33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4" h="495">
                    <a:moveTo>
                      <a:pt x="231" y="332"/>
                    </a:moveTo>
                    <a:cubicBezTo>
                      <a:pt x="293" y="270"/>
                      <a:pt x="354" y="209"/>
                      <a:pt x="415" y="149"/>
                    </a:cubicBezTo>
                    <a:cubicBezTo>
                      <a:pt x="455" y="108"/>
                      <a:pt x="495" y="68"/>
                      <a:pt x="536" y="28"/>
                    </a:cubicBezTo>
                    <a:cubicBezTo>
                      <a:pt x="563" y="1"/>
                      <a:pt x="602" y="0"/>
                      <a:pt x="628" y="26"/>
                    </a:cubicBezTo>
                    <a:cubicBezTo>
                      <a:pt x="654" y="51"/>
                      <a:pt x="654" y="90"/>
                      <a:pt x="626" y="118"/>
                    </a:cubicBezTo>
                    <a:cubicBezTo>
                      <a:pt x="511" y="234"/>
                      <a:pt x="395" y="350"/>
                      <a:pt x="279" y="466"/>
                    </a:cubicBezTo>
                    <a:cubicBezTo>
                      <a:pt x="249" y="495"/>
                      <a:pt x="213" y="495"/>
                      <a:pt x="183" y="465"/>
                    </a:cubicBezTo>
                    <a:cubicBezTo>
                      <a:pt x="131" y="414"/>
                      <a:pt x="80" y="363"/>
                      <a:pt x="28" y="311"/>
                    </a:cubicBezTo>
                    <a:cubicBezTo>
                      <a:pt x="0" y="283"/>
                      <a:pt x="0" y="243"/>
                      <a:pt x="26" y="217"/>
                    </a:cubicBezTo>
                    <a:cubicBezTo>
                      <a:pt x="52" y="192"/>
                      <a:pt x="91" y="193"/>
                      <a:pt x="119" y="220"/>
                    </a:cubicBezTo>
                    <a:cubicBezTo>
                      <a:pt x="152" y="254"/>
                      <a:pt x="186" y="287"/>
                      <a:pt x="219" y="321"/>
                    </a:cubicBezTo>
                    <a:cubicBezTo>
                      <a:pt x="223" y="324"/>
                      <a:pt x="227" y="328"/>
                      <a:pt x="231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56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70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应用演示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演示视频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7" t="6602" r="1199" b="2581"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t="4819" r="26267" b="21449"/>
            <a:stretch>
              <a:fillRect/>
            </a:stretch>
          </p:blipFill>
          <p:spPr>
            <a:xfrm>
              <a:off x="9437885" y="2015595"/>
              <a:ext cx="2058791" cy="3011708"/>
            </a:xfrm>
            <a:custGeom>
              <a:avLst/>
              <a:gdLst>
                <a:gd name="connsiteX0" fmla="*/ 552937 w 2058791"/>
                <a:gd name="connsiteY0" fmla="*/ 0 h 3011708"/>
                <a:gd name="connsiteX1" fmla="*/ 2058791 w 2058791"/>
                <a:gd name="connsiteY1" fmla="*/ 0 h 3011708"/>
                <a:gd name="connsiteX2" fmla="*/ 2058791 w 2058791"/>
                <a:gd name="connsiteY2" fmla="*/ 1505854 h 3011708"/>
                <a:gd name="connsiteX3" fmla="*/ 552937 w 2058791"/>
                <a:gd name="connsiteY3" fmla="*/ 3011708 h 3011708"/>
                <a:gd name="connsiteX4" fmla="*/ 105142 w 2058791"/>
                <a:gd name="connsiteY4" fmla="*/ 2944008 h 3011708"/>
                <a:gd name="connsiteX5" fmla="*/ 0 w 2058791"/>
                <a:gd name="connsiteY5" fmla="*/ 2905525 h 3011708"/>
                <a:gd name="connsiteX6" fmla="*/ 0 w 2058791"/>
                <a:gd name="connsiteY6" fmla="*/ 106183 h 3011708"/>
                <a:gd name="connsiteX7" fmla="*/ 105142 w 2058791"/>
                <a:gd name="connsiteY7" fmla="*/ 67700 h 3011708"/>
                <a:gd name="connsiteX8" fmla="*/ 552937 w 205879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791" h="3011708">
                  <a:moveTo>
                    <a:pt x="552937" y="0"/>
                  </a:moveTo>
                  <a:lnTo>
                    <a:pt x="2058791" y="0"/>
                  </a:lnTo>
                  <a:lnTo>
                    <a:pt x="2058791" y="1505854"/>
                  </a:lnTo>
                  <a:cubicBezTo>
                    <a:pt x="2058791" y="2337514"/>
                    <a:pt x="1384597" y="3011708"/>
                    <a:pt x="552937" y="3011708"/>
                  </a:cubicBezTo>
                  <a:cubicBezTo>
                    <a:pt x="397001" y="3011708"/>
                    <a:pt x="246600" y="2988006"/>
                    <a:pt x="105142" y="2944008"/>
                  </a:cubicBezTo>
                  <a:lnTo>
                    <a:pt x="0" y="2905525"/>
                  </a:lnTo>
                  <a:lnTo>
                    <a:pt x="0" y="106183"/>
                  </a:lnTo>
                  <a:lnTo>
                    <a:pt x="105142" y="67700"/>
                  </a:lnTo>
                  <a:cubicBezTo>
                    <a:pt x="246600" y="23702"/>
                    <a:pt x="397001" y="0"/>
                    <a:pt x="552937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49785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378662"/>
            <a:ext cx="12197154" cy="732346"/>
            <a:chOff x="0" y="378662"/>
            <a:chExt cx="12197154" cy="732346"/>
          </a:xfrm>
        </p:grpSpPr>
        <p:grpSp>
          <p:nvGrpSpPr>
            <p:cNvPr id="56" name="组合 55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演示视频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Demo video</a:t>
              </a:r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CA295034-A660-4DF3-9680-E9168F69B466}"/>
              </a:ext>
            </a:extLst>
          </p:cNvPr>
          <p:cNvSpPr txBox="1"/>
          <p:nvPr/>
        </p:nvSpPr>
        <p:spPr>
          <a:xfrm>
            <a:off x="6740757" y="2738561"/>
            <a:ext cx="324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DAC5D"/>
                </a:solidFill>
                <a:latin typeface="+mj-ea"/>
                <a:ea typeface="+mj-ea"/>
              </a:rPr>
              <a:t>1</a:t>
            </a:r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、拍摄</a:t>
            </a:r>
            <a:r>
              <a:rPr lang="en-US" altLang="zh-CN" sz="2400" dirty="0">
                <a:solidFill>
                  <a:srgbClr val="EDAC5D"/>
                </a:solidFill>
                <a:latin typeface="+mj-ea"/>
                <a:ea typeface="+mj-ea"/>
              </a:rPr>
              <a:t>/</a:t>
            </a:r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录制功能演示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BFEBE1D-2419-4794-8CD6-01C0EA29E857}"/>
              </a:ext>
            </a:extLst>
          </p:cNvPr>
          <p:cNvSpPr txBox="1"/>
          <p:nvPr/>
        </p:nvSpPr>
        <p:spPr>
          <a:xfrm>
            <a:off x="6740757" y="4902045"/>
            <a:ext cx="314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、浏览视频功能演示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4EA72D-4004-43A3-B6A2-6AB1BFF63ECC}"/>
              </a:ext>
            </a:extLst>
          </p:cNvPr>
          <p:cNvSpPr txBox="1"/>
          <p:nvPr/>
        </p:nvSpPr>
        <p:spPr>
          <a:xfrm>
            <a:off x="6740757" y="3767499"/>
            <a:ext cx="314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、上传视频功能演示</a:t>
            </a:r>
          </a:p>
        </p:txBody>
      </p:sp>
      <p:pic>
        <p:nvPicPr>
          <p:cNvPr id="59" name="功能演示">
            <a:hlinkClick r:id="" action="ppaction://media"/>
            <a:extLst>
              <a:ext uri="{FF2B5EF4-FFF2-40B4-BE49-F238E27FC236}">
                <a16:creationId xmlns:a16="http://schemas.microsoft.com/office/drawing/2014/main" id="{FE3623FE-E5FA-4536-9920-FDA83985C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8550" y="1474022"/>
            <a:ext cx="2849562" cy="50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0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37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  <p:bldLst>
      <p:bldP spid="48" grpId="0"/>
      <p:bldP spid="50" grpId="0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820;#393993;#393993;#405367;#407228;#405187;#162041;"/>
</p:tagLst>
</file>

<file path=ppt/theme/theme1.xml><?xml version="1.0" encoding="utf-8"?>
<a:theme xmlns:a="http://schemas.openxmlformats.org/drawingml/2006/main" name="Office Theme">
  <a:themeElements>
    <a:clrScheme name="多彩系列02">
      <a:dk1>
        <a:srgbClr val="FFFFFF"/>
      </a:dk1>
      <a:lt1>
        <a:srgbClr val="F2F2F2"/>
      </a:lt1>
      <a:dk2>
        <a:srgbClr val="232226"/>
      </a:dk2>
      <a:lt2>
        <a:srgbClr val="E7E6E6"/>
      </a:lt2>
      <a:accent1>
        <a:srgbClr val="774F71"/>
      </a:accent1>
      <a:accent2>
        <a:srgbClr val="D1758E"/>
      </a:accent2>
      <a:accent3>
        <a:srgbClr val="F7C17F"/>
      </a:accent3>
      <a:accent4>
        <a:srgbClr val="55B2A0"/>
      </a:accent4>
      <a:accent5>
        <a:srgbClr val="8F608A"/>
      </a:accent5>
      <a:accent6>
        <a:srgbClr val="D58C2E"/>
      </a:accent6>
      <a:hlink>
        <a:srgbClr val="0563C1"/>
      </a:hlink>
      <a:folHlink>
        <a:srgbClr val="954F72"/>
      </a:folHlink>
    </a:clrScheme>
    <a:fontScheme name="自定义 1">
      <a:majorFont>
        <a:latin typeface="Nexa Bold"/>
        <a:ea typeface="方正大标宋简体"/>
        <a:cs typeface=""/>
      </a:majorFont>
      <a:minorFont>
        <a:latin typeface="Nexa Light"/>
        <a:ea typeface="方正兰亭黑简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2076</TotalTime>
  <Words>313</Words>
  <Application>Microsoft Office PowerPoint</Application>
  <PresentationFormat>宽屏</PresentationFormat>
  <Paragraphs>66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Nexa Bold</vt:lpstr>
      <vt:lpstr>Nexa Light</vt:lpstr>
      <vt:lpstr>方正大标宋简体</vt:lpstr>
      <vt:lpstr>方正清刻本悦宋简体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昊源 胡</cp:lastModifiedBy>
  <cp:revision>192</cp:revision>
  <dcterms:created xsi:type="dcterms:W3CDTF">2016-10-10T06:25:58Z</dcterms:created>
  <dcterms:modified xsi:type="dcterms:W3CDTF">2021-05-08T22:15:20Z</dcterms:modified>
</cp:coreProperties>
</file>